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33" r:id="rId1"/>
  </p:sldMasterIdLst>
  <p:sldIdLst>
    <p:sldId id="256" r:id="rId2"/>
    <p:sldId id="257" r:id="rId3"/>
    <p:sldId id="258" r:id="rId4"/>
    <p:sldId id="303" r:id="rId5"/>
    <p:sldId id="259" r:id="rId6"/>
    <p:sldId id="306" r:id="rId7"/>
    <p:sldId id="260" r:id="rId8"/>
    <p:sldId id="287" r:id="rId9"/>
    <p:sldId id="281" r:id="rId10"/>
    <p:sldId id="282" r:id="rId11"/>
    <p:sldId id="288" r:id="rId12"/>
    <p:sldId id="290" r:id="rId13"/>
    <p:sldId id="283" r:id="rId14"/>
    <p:sldId id="294" r:id="rId15"/>
    <p:sldId id="295" r:id="rId16"/>
    <p:sldId id="296" r:id="rId17"/>
    <p:sldId id="291" r:id="rId18"/>
    <p:sldId id="285" r:id="rId19"/>
    <p:sldId id="298" r:id="rId20"/>
    <p:sldId id="299" r:id="rId21"/>
    <p:sldId id="300" r:id="rId22"/>
    <p:sldId id="305" r:id="rId23"/>
    <p:sldId id="304" r:id="rId24"/>
    <p:sldId id="292" r:id="rId25"/>
    <p:sldId id="284" r:id="rId26"/>
    <p:sldId id="293" r:id="rId27"/>
    <p:sldId id="286" r:id="rId28"/>
    <p:sldId id="302" r:id="rId29"/>
    <p:sldId id="269" r:id="rId30"/>
    <p:sldId id="270" r:id="rId31"/>
    <p:sldId id="30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0E03"/>
    <a:srgbClr val="339933"/>
    <a:srgbClr val="FFDA6C"/>
    <a:srgbClr val="F47C3A"/>
    <a:srgbClr val="FFD688"/>
    <a:srgbClr val="99C185"/>
    <a:srgbClr val="86B96A"/>
    <a:srgbClr val="85DAC7"/>
    <a:srgbClr val="39BDA1"/>
    <a:srgbClr val="66D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E4E2D9-1506-4D26-801D-FEA90E4C72FC}" type="doc">
      <dgm:prSet loTypeId="urn:microsoft.com/office/officeart/2008/layout/VerticalCurvedList" loCatId="list" qsTypeId="urn:microsoft.com/office/officeart/2005/8/quickstyle/simple3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9AAB2CB7-8200-48E9-8C7F-C798ABAD65EB}">
      <dgm:prSet phldrT="[Text]" custT="1"/>
      <dgm:spPr/>
      <dgm:t>
        <a:bodyPr/>
        <a:lstStyle/>
        <a:p>
          <a:r>
            <a:rPr lang="sr-Cyrl-RS" sz="2500" dirty="0" smtClean="0"/>
            <a:t>Архитектура</a:t>
          </a:r>
          <a:endParaRPr lang="en-US" sz="2500" dirty="0"/>
        </a:p>
      </dgm:t>
    </dgm:pt>
    <dgm:pt modelId="{A4BD1E37-F904-4F19-A335-600A308859E6}" type="parTrans" cxnId="{EE01357F-84D6-4953-BFAF-CB3C9FB3ED37}">
      <dgm:prSet/>
      <dgm:spPr/>
      <dgm:t>
        <a:bodyPr/>
        <a:lstStyle/>
        <a:p>
          <a:endParaRPr lang="en-US"/>
        </a:p>
      </dgm:t>
    </dgm:pt>
    <dgm:pt modelId="{F71B7550-29A4-4AD5-929E-531A9C52AEBA}" type="sibTrans" cxnId="{EE01357F-84D6-4953-BFAF-CB3C9FB3ED37}">
      <dgm:prSet/>
      <dgm:spPr/>
      <dgm:t>
        <a:bodyPr/>
        <a:lstStyle/>
        <a:p>
          <a:endParaRPr lang="en-US"/>
        </a:p>
      </dgm:t>
    </dgm:pt>
    <dgm:pt modelId="{5432849E-22DA-4FE2-8656-9F59718BFBFF}">
      <dgm:prSet phldrT="[Text]"/>
      <dgm:spPr/>
      <dgm:t>
        <a:bodyPr/>
        <a:lstStyle/>
        <a:p>
          <a:r>
            <a:rPr lang="sr-Cyrl-RS" dirty="0" smtClean="0"/>
            <a:t>Алати</a:t>
          </a:r>
        </a:p>
      </dgm:t>
    </dgm:pt>
    <dgm:pt modelId="{747A2FBA-670D-46CD-97CB-D8221F86AFE4}" type="parTrans" cxnId="{B3C2C001-4308-47EB-82C3-F9F87A494B0E}">
      <dgm:prSet/>
      <dgm:spPr/>
      <dgm:t>
        <a:bodyPr/>
        <a:lstStyle/>
        <a:p>
          <a:endParaRPr lang="en-US"/>
        </a:p>
      </dgm:t>
    </dgm:pt>
    <dgm:pt modelId="{0B24A2F1-BECD-4DB2-9E25-E0D27EAEA949}" type="sibTrans" cxnId="{B3C2C001-4308-47EB-82C3-F9F87A494B0E}">
      <dgm:prSet/>
      <dgm:spPr/>
      <dgm:t>
        <a:bodyPr/>
        <a:lstStyle/>
        <a:p>
          <a:endParaRPr lang="en-US"/>
        </a:p>
      </dgm:t>
    </dgm:pt>
    <dgm:pt modelId="{02E17DDC-D215-442A-86C4-9100A275B2B4}">
      <dgm:prSet phldrT="[Text]"/>
      <dgm:spPr/>
      <dgm:t>
        <a:bodyPr/>
        <a:lstStyle/>
        <a:p>
          <a:r>
            <a:rPr lang="sr-Cyrl-RS" dirty="0" smtClean="0"/>
            <a:t>Технологија</a:t>
          </a:r>
          <a:endParaRPr lang="en-US" dirty="0"/>
        </a:p>
      </dgm:t>
    </dgm:pt>
    <dgm:pt modelId="{9CFCB9EC-3CA8-4154-8CA4-94649322EC24}" type="sibTrans" cxnId="{B3C80583-E832-4C4B-8AD9-0E5D6160AAA8}">
      <dgm:prSet/>
      <dgm:spPr/>
      <dgm:t>
        <a:bodyPr/>
        <a:lstStyle/>
        <a:p>
          <a:endParaRPr lang="en-US"/>
        </a:p>
      </dgm:t>
    </dgm:pt>
    <dgm:pt modelId="{A45FC2C1-398A-4FCF-B161-A5EA67792421}" type="parTrans" cxnId="{B3C80583-E832-4C4B-8AD9-0E5D6160AAA8}">
      <dgm:prSet/>
      <dgm:spPr/>
      <dgm:t>
        <a:bodyPr/>
        <a:lstStyle/>
        <a:p>
          <a:endParaRPr lang="en-US"/>
        </a:p>
      </dgm:t>
    </dgm:pt>
    <dgm:pt modelId="{2003B77A-86D4-4353-A798-67396A7FE0E4}">
      <dgm:prSet phldrT="[Text]"/>
      <dgm:spPr/>
      <dgm:t>
        <a:bodyPr/>
        <a:lstStyle/>
        <a:p>
          <a:r>
            <a:rPr lang="sr-Cyrl-RS" dirty="0" smtClean="0"/>
            <a:t>Упрошћена Ларманова метода</a:t>
          </a:r>
        </a:p>
      </dgm:t>
    </dgm:pt>
    <dgm:pt modelId="{3B37CE0C-09DE-4A55-8365-98FE04F24248}" type="parTrans" cxnId="{BC9034EA-ED55-4EA8-BC23-7036DF6A8E42}">
      <dgm:prSet/>
      <dgm:spPr/>
      <dgm:t>
        <a:bodyPr/>
        <a:lstStyle/>
        <a:p>
          <a:endParaRPr lang="en-US"/>
        </a:p>
      </dgm:t>
    </dgm:pt>
    <dgm:pt modelId="{C911E9C8-A314-4BCF-9993-04B214D20A19}" type="sibTrans" cxnId="{BC9034EA-ED55-4EA8-BC23-7036DF6A8E42}">
      <dgm:prSet/>
      <dgm:spPr/>
      <dgm:t>
        <a:bodyPr/>
        <a:lstStyle/>
        <a:p>
          <a:endParaRPr lang="en-US"/>
        </a:p>
      </dgm:t>
    </dgm:pt>
    <dgm:pt modelId="{04A1AC6E-D834-4B74-8CBC-C656EF5C3F4A}">
      <dgm:prSet phldrT="[Text]"/>
      <dgm:spPr/>
      <dgm:t>
        <a:bodyPr/>
        <a:lstStyle/>
        <a:p>
          <a:r>
            <a:rPr lang="sr-Cyrl-RS" dirty="0" smtClean="0"/>
            <a:t>Видео снимак апликације</a:t>
          </a:r>
        </a:p>
      </dgm:t>
    </dgm:pt>
    <dgm:pt modelId="{C819E5D5-2292-4A77-A6BF-237F21AE3C18}" type="parTrans" cxnId="{A2E1ED88-E6CD-4513-9574-455C0C3F7332}">
      <dgm:prSet/>
      <dgm:spPr/>
      <dgm:t>
        <a:bodyPr/>
        <a:lstStyle/>
        <a:p>
          <a:endParaRPr lang="en-US"/>
        </a:p>
      </dgm:t>
    </dgm:pt>
    <dgm:pt modelId="{64D93B08-EC93-4EAC-ACA0-02075286CD6F}" type="sibTrans" cxnId="{A2E1ED88-E6CD-4513-9574-455C0C3F7332}">
      <dgm:prSet/>
      <dgm:spPr/>
      <dgm:t>
        <a:bodyPr/>
        <a:lstStyle/>
        <a:p>
          <a:endParaRPr lang="en-US"/>
        </a:p>
      </dgm:t>
    </dgm:pt>
    <dgm:pt modelId="{C621D176-55D9-401B-BF11-32909048FA69}">
      <dgm:prSet phldrT="[Text]"/>
      <dgm:spPr/>
      <dgm:t>
        <a:bodyPr/>
        <a:lstStyle/>
        <a:p>
          <a:r>
            <a:rPr lang="sr-Cyrl-RS" dirty="0" smtClean="0"/>
            <a:t>Закључак</a:t>
          </a:r>
        </a:p>
      </dgm:t>
    </dgm:pt>
    <dgm:pt modelId="{7DB76415-F31F-4355-9C54-82E82989F7D2}" type="parTrans" cxnId="{10E00CF8-7083-4518-9591-F189587D9C29}">
      <dgm:prSet/>
      <dgm:spPr/>
      <dgm:t>
        <a:bodyPr/>
        <a:lstStyle/>
        <a:p>
          <a:endParaRPr lang="en-US"/>
        </a:p>
      </dgm:t>
    </dgm:pt>
    <dgm:pt modelId="{48C277D3-3F64-4222-BA09-6A73AD2B1324}" type="sibTrans" cxnId="{10E00CF8-7083-4518-9591-F189587D9C29}">
      <dgm:prSet/>
      <dgm:spPr/>
      <dgm:t>
        <a:bodyPr/>
        <a:lstStyle/>
        <a:p>
          <a:endParaRPr lang="en-US"/>
        </a:p>
      </dgm:t>
    </dgm:pt>
    <dgm:pt modelId="{4B85AEC3-BC3B-470C-94CE-5E8148528ADD}" type="pres">
      <dgm:prSet presAssocID="{21E4E2D9-1506-4D26-801D-FEA90E4C72F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9C05C299-E08A-452C-9EA4-92E7FF822ECB}" type="pres">
      <dgm:prSet presAssocID="{21E4E2D9-1506-4D26-801D-FEA90E4C72FC}" presName="Name1" presStyleCnt="0"/>
      <dgm:spPr/>
      <dgm:t>
        <a:bodyPr/>
        <a:lstStyle/>
        <a:p>
          <a:endParaRPr lang="en-US"/>
        </a:p>
      </dgm:t>
    </dgm:pt>
    <dgm:pt modelId="{BC55C227-C311-4043-8B2D-963F7DC42857}" type="pres">
      <dgm:prSet presAssocID="{21E4E2D9-1506-4D26-801D-FEA90E4C72FC}" presName="cycle" presStyleCnt="0"/>
      <dgm:spPr/>
      <dgm:t>
        <a:bodyPr/>
        <a:lstStyle/>
        <a:p>
          <a:endParaRPr lang="en-US"/>
        </a:p>
      </dgm:t>
    </dgm:pt>
    <dgm:pt modelId="{40955330-A6E2-40DE-A598-EB3F1E1448AA}" type="pres">
      <dgm:prSet presAssocID="{21E4E2D9-1506-4D26-801D-FEA90E4C72FC}" presName="srcNode" presStyleLbl="node1" presStyleIdx="0" presStyleCnt="6"/>
      <dgm:spPr/>
      <dgm:t>
        <a:bodyPr/>
        <a:lstStyle/>
        <a:p>
          <a:endParaRPr lang="en-US"/>
        </a:p>
      </dgm:t>
    </dgm:pt>
    <dgm:pt modelId="{72AE2FDC-AFE4-4CB7-8D74-B4D332D980EB}" type="pres">
      <dgm:prSet presAssocID="{21E4E2D9-1506-4D26-801D-FEA90E4C72FC}" presName="conn" presStyleLbl="parChTrans1D2" presStyleIdx="0" presStyleCnt="1"/>
      <dgm:spPr/>
      <dgm:t>
        <a:bodyPr/>
        <a:lstStyle/>
        <a:p>
          <a:endParaRPr lang="en-US"/>
        </a:p>
      </dgm:t>
    </dgm:pt>
    <dgm:pt modelId="{096AC80B-991A-4967-9B8A-695AD86F340C}" type="pres">
      <dgm:prSet presAssocID="{21E4E2D9-1506-4D26-801D-FEA90E4C72FC}" presName="extraNode" presStyleLbl="node1" presStyleIdx="0" presStyleCnt="6"/>
      <dgm:spPr/>
      <dgm:t>
        <a:bodyPr/>
        <a:lstStyle/>
        <a:p>
          <a:endParaRPr lang="en-US"/>
        </a:p>
      </dgm:t>
    </dgm:pt>
    <dgm:pt modelId="{EF9DCA70-2ACD-4A5E-959B-2E4BF7BE1DE9}" type="pres">
      <dgm:prSet presAssocID="{21E4E2D9-1506-4D26-801D-FEA90E4C72FC}" presName="dstNode" presStyleLbl="node1" presStyleIdx="0" presStyleCnt="6"/>
      <dgm:spPr/>
      <dgm:t>
        <a:bodyPr/>
        <a:lstStyle/>
        <a:p>
          <a:endParaRPr lang="en-US"/>
        </a:p>
      </dgm:t>
    </dgm:pt>
    <dgm:pt modelId="{986DCEB9-715D-4322-9C53-5EDD4A5313BA}" type="pres">
      <dgm:prSet presAssocID="{9AAB2CB7-8200-48E9-8C7F-C798ABAD65EB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10047A-AA74-4FB2-96E1-8922FFA72BB8}" type="pres">
      <dgm:prSet presAssocID="{9AAB2CB7-8200-48E9-8C7F-C798ABAD65EB}" presName="accent_1" presStyleCnt="0"/>
      <dgm:spPr/>
      <dgm:t>
        <a:bodyPr/>
        <a:lstStyle/>
        <a:p>
          <a:endParaRPr lang="en-US"/>
        </a:p>
      </dgm:t>
    </dgm:pt>
    <dgm:pt modelId="{CF46A409-EFCE-4BBF-B73E-E487190D2CA8}" type="pres">
      <dgm:prSet presAssocID="{9AAB2CB7-8200-48E9-8C7F-C798ABAD65EB}" presName="accentRepeatNode" presStyleLbl="solidFgAcc1" presStyleIdx="0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814C000-4DE2-4A3E-A8EE-710F19255C13}" type="pres">
      <dgm:prSet presAssocID="{02E17DDC-D215-442A-86C4-9100A275B2B4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BD42E-D343-46E7-9F28-DDE64D3A48CC}" type="pres">
      <dgm:prSet presAssocID="{02E17DDC-D215-442A-86C4-9100A275B2B4}" presName="accent_2" presStyleCnt="0"/>
      <dgm:spPr/>
      <dgm:t>
        <a:bodyPr/>
        <a:lstStyle/>
        <a:p>
          <a:endParaRPr lang="en-US"/>
        </a:p>
      </dgm:t>
    </dgm:pt>
    <dgm:pt modelId="{0F967780-D363-4185-BBBE-4BBCD6AEE0D5}" type="pres">
      <dgm:prSet presAssocID="{02E17DDC-D215-442A-86C4-9100A275B2B4}" presName="accentRepeatNode" presStyleLbl="solidFgAcc1" presStyleIdx="1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378DEC53-3B8E-4F45-A57B-F94664204E24}" type="pres">
      <dgm:prSet presAssocID="{5432849E-22DA-4FE2-8656-9F59718BFBFF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2E58AF-8A1C-40AD-9155-73AAFBD08DA0}" type="pres">
      <dgm:prSet presAssocID="{5432849E-22DA-4FE2-8656-9F59718BFBFF}" presName="accent_3" presStyleCnt="0"/>
      <dgm:spPr/>
      <dgm:t>
        <a:bodyPr/>
        <a:lstStyle/>
        <a:p>
          <a:endParaRPr lang="en-US"/>
        </a:p>
      </dgm:t>
    </dgm:pt>
    <dgm:pt modelId="{32E736DC-9B5A-4B69-86B6-AED63620AB2B}" type="pres">
      <dgm:prSet presAssocID="{5432849E-22DA-4FE2-8656-9F59718BFBFF}" presName="accentRepeatNode" presStyleLbl="solidFgAcc1" presStyleIdx="2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7BE20FBC-DC2C-47CD-A211-B75CB071F00E}" type="pres">
      <dgm:prSet presAssocID="{2003B77A-86D4-4353-A798-67396A7FE0E4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502515-D0F8-4BD9-A2BF-4804AFA4BA87}" type="pres">
      <dgm:prSet presAssocID="{2003B77A-86D4-4353-A798-67396A7FE0E4}" presName="accent_4" presStyleCnt="0"/>
      <dgm:spPr/>
      <dgm:t>
        <a:bodyPr/>
        <a:lstStyle/>
        <a:p>
          <a:endParaRPr lang="en-US"/>
        </a:p>
      </dgm:t>
    </dgm:pt>
    <dgm:pt modelId="{5DC88904-4A6A-42C7-BED9-C486F04FDD02}" type="pres">
      <dgm:prSet presAssocID="{2003B77A-86D4-4353-A798-67396A7FE0E4}" presName="accentRepeatNode" presStyleLbl="solidFgAcc1" presStyleIdx="3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D76FED3-10A8-4C68-8F6B-B2BBE69C2E6C}" type="pres">
      <dgm:prSet presAssocID="{04A1AC6E-D834-4B74-8CBC-C656EF5C3F4A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BE8607-6988-4F24-A86A-45A5C0B98009}" type="pres">
      <dgm:prSet presAssocID="{04A1AC6E-D834-4B74-8CBC-C656EF5C3F4A}" presName="accent_5" presStyleCnt="0"/>
      <dgm:spPr/>
      <dgm:t>
        <a:bodyPr/>
        <a:lstStyle/>
        <a:p>
          <a:endParaRPr lang="en-US"/>
        </a:p>
      </dgm:t>
    </dgm:pt>
    <dgm:pt modelId="{2822AD4B-A660-45BA-8499-6034A6C1D7D4}" type="pres">
      <dgm:prSet presAssocID="{04A1AC6E-D834-4B74-8CBC-C656EF5C3F4A}" presName="accentRepeatNode" presStyleLbl="solidFgAcc1" presStyleIdx="4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F0D861B-A64D-4463-8266-1DECA68B6AED}" type="pres">
      <dgm:prSet presAssocID="{C621D176-55D9-401B-BF11-32909048FA69}" presName="text_6" presStyleLbl="node1" presStyleIdx="5" presStyleCnt="6" custLinFactNeighborY="59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44995-B4B3-4C33-8028-D7DAC5896B0C}" type="pres">
      <dgm:prSet presAssocID="{C621D176-55D9-401B-BF11-32909048FA69}" presName="accent_6" presStyleCnt="0"/>
      <dgm:spPr/>
      <dgm:t>
        <a:bodyPr/>
        <a:lstStyle/>
        <a:p>
          <a:endParaRPr lang="en-US"/>
        </a:p>
      </dgm:t>
    </dgm:pt>
    <dgm:pt modelId="{C2F6DBBC-D3CE-4BAA-B90E-E7F94D8913CF}" type="pres">
      <dgm:prSet presAssocID="{C621D176-55D9-401B-BF11-32909048FA69}" presName="accentRepeatNode" presStyleLbl="solidFgAcc1" presStyleIdx="5" presStyleCnt="6"/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10E00CF8-7083-4518-9591-F189587D9C29}" srcId="{21E4E2D9-1506-4D26-801D-FEA90E4C72FC}" destId="{C621D176-55D9-401B-BF11-32909048FA69}" srcOrd="5" destOrd="0" parTransId="{7DB76415-F31F-4355-9C54-82E82989F7D2}" sibTransId="{48C277D3-3F64-4222-BA09-6A73AD2B1324}"/>
    <dgm:cxn modelId="{B3C80583-E832-4C4B-8AD9-0E5D6160AAA8}" srcId="{21E4E2D9-1506-4D26-801D-FEA90E4C72FC}" destId="{02E17DDC-D215-442A-86C4-9100A275B2B4}" srcOrd="1" destOrd="0" parTransId="{A45FC2C1-398A-4FCF-B161-A5EA67792421}" sibTransId="{9CFCB9EC-3CA8-4154-8CA4-94649322EC24}"/>
    <dgm:cxn modelId="{C72241AE-B018-4C91-8436-CF598102DF55}" type="presOf" srcId="{21E4E2D9-1506-4D26-801D-FEA90E4C72FC}" destId="{4B85AEC3-BC3B-470C-94CE-5E8148528ADD}" srcOrd="0" destOrd="0" presId="urn:microsoft.com/office/officeart/2008/layout/VerticalCurvedList"/>
    <dgm:cxn modelId="{5FA199D8-3598-4C85-B684-60AC3E089531}" type="presOf" srcId="{5432849E-22DA-4FE2-8656-9F59718BFBFF}" destId="{378DEC53-3B8E-4F45-A57B-F94664204E24}" srcOrd="0" destOrd="0" presId="urn:microsoft.com/office/officeart/2008/layout/VerticalCurvedList"/>
    <dgm:cxn modelId="{EE01357F-84D6-4953-BFAF-CB3C9FB3ED37}" srcId="{21E4E2D9-1506-4D26-801D-FEA90E4C72FC}" destId="{9AAB2CB7-8200-48E9-8C7F-C798ABAD65EB}" srcOrd="0" destOrd="0" parTransId="{A4BD1E37-F904-4F19-A335-600A308859E6}" sibTransId="{F71B7550-29A4-4AD5-929E-531A9C52AEBA}"/>
    <dgm:cxn modelId="{BC9034EA-ED55-4EA8-BC23-7036DF6A8E42}" srcId="{21E4E2D9-1506-4D26-801D-FEA90E4C72FC}" destId="{2003B77A-86D4-4353-A798-67396A7FE0E4}" srcOrd="3" destOrd="0" parTransId="{3B37CE0C-09DE-4A55-8365-98FE04F24248}" sibTransId="{C911E9C8-A314-4BCF-9993-04B214D20A19}"/>
    <dgm:cxn modelId="{DB829687-729D-46D4-AC69-97F706371320}" type="presOf" srcId="{2003B77A-86D4-4353-A798-67396A7FE0E4}" destId="{7BE20FBC-DC2C-47CD-A211-B75CB071F00E}" srcOrd="0" destOrd="0" presId="urn:microsoft.com/office/officeart/2008/layout/VerticalCurvedList"/>
    <dgm:cxn modelId="{13044987-3F93-472C-8342-A275DD2B22E4}" type="presOf" srcId="{F71B7550-29A4-4AD5-929E-531A9C52AEBA}" destId="{72AE2FDC-AFE4-4CB7-8D74-B4D332D980EB}" srcOrd="0" destOrd="0" presId="urn:microsoft.com/office/officeart/2008/layout/VerticalCurvedList"/>
    <dgm:cxn modelId="{32DB08FF-E5CF-46AE-B5C1-CDD80616145F}" type="presOf" srcId="{02E17DDC-D215-442A-86C4-9100A275B2B4}" destId="{F814C000-4DE2-4A3E-A8EE-710F19255C13}" srcOrd="0" destOrd="0" presId="urn:microsoft.com/office/officeart/2008/layout/VerticalCurvedList"/>
    <dgm:cxn modelId="{4314B3F0-F7A8-468C-8D48-AC54954D8393}" type="presOf" srcId="{9AAB2CB7-8200-48E9-8C7F-C798ABAD65EB}" destId="{986DCEB9-715D-4322-9C53-5EDD4A5313BA}" srcOrd="0" destOrd="0" presId="urn:microsoft.com/office/officeart/2008/layout/VerticalCurvedList"/>
    <dgm:cxn modelId="{A87DDFCE-D250-45A9-AF54-7F6537B70ED9}" type="presOf" srcId="{C621D176-55D9-401B-BF11-32909048FA69}" destId="{DF0D861B-A64D-4463-8266-1DECA68B6AED}" srcOrd="0" destOrd="0" presId="urn:microsoft.com/office/officeart/2008/layout/VerticalCurvedList"/>
    <dgm:cxn modelId="{321EC413-1567-4389-AFD8-062BBA6194B4}" type="presOf" srcId="{04A1AC6E-D834-4B74-8CBC-C656EF5C3F4A}" destId="{ED76FED3-10A8-4C68-8F6B-B2BBE69C2E6C}" srcOrd="0" destOrd="0" presId="urn:microsoft.com/office/officeart/2008/layout/VerticalCurvedList"/>
    <dgm:cxn modelId="{B3C2C001-4308-47EB-82C3-F9F87A494B0E}" srcId="{21E4E2D9-1506-4D26-801D-FEA90E4C72FC}" destId="{5432849E-22DA-4FE2-8656-9F59718BFBFF}" srcOrd="2" destOrd="0" parTransId="{747A2FBA-670D-46CD-97CB-D8221F86AFE4}" sibTransId="{0B24A2F1-BECD-4DB2-9E25-E0D27EAEA949}"/>
    <dgm:cxn modelId="{A2E1ED88-E6CD-4513-9574-455C0C3F7332}" srcId="{21E4E2D9-1506-4D26-801D-FEA90E4C72FC}" destId="{04A1AC6E-D834-4B74-8CBC-C656EF5C3F4A}" srcOrd="4" destOrd="0" parTransId="{C819E5D5-2292-4A77-A6BF-237F21AE3C18}" sibTransId="{64D93B08-EC93-4EAC-ACA0-02075286CD6F}"/>
    <dgm:cxn modelId="{3AC7181B-377D-494F-AA11-9E54820AE70D}" type="presParOf" srcId="{4B85AEC3-BC3B-470C-94CE-5E8148528ADD}" destId="{9C05C299-E08A-452C-9EA4-92E7FF822ECB}" srcOrd="0" destOrd="0" presId="urn:microsoft.com/office/officeart/2008/layout/VerticalCurvedList"/>
    <dgm:cxn modelId="{7E691CCC-AF18-4CA2-BE0A-356194A2C032}" type="presParOf" srcId="{9C05C299-E08A-452C-9EA4-92E7FF822ECB}" destId="{BC55C227-C311-4043-8B2D-963F7DC42857}" srcOrd="0" destOrd="0" presId="urn:microsoft.com/office/officeart/2008/layout/VerticalCurvedList"/>
    <dgm:cxn modelId="{95C101A8-FA7D-475D-83CF-07DC56AF243F}" type="presParOf" srcId="{BC55C227-C311-4043-8B2D-963F7DC42857}" destId="{40955330-A6E2-40DE-A598-EB3F1E1448AA}" srcOrd="0" destOrd="0" presId="urn:microsoft.com/office/officeart/2008/layout/VerticalCurvedList"/>
    <dgm:cxn modelId="{AA4E423D-D519-4B58-A8F4-B3F53343BFC9}" type="presParOf" srcId="{BC55C227-C311-4043-8B2D-963F7DC42857}" destId="{72AE2FDC-AFE4-4CB7-8D74-B4D332D980EB}" srcOrd="1" destOrd="0" presId="urn:microsoft.com/office/officeart/2008/layout/VerticalCurvedList"/>
    <dgm:cxn modelId="{C4D55730-BA72-4D52-AE82-8C612239D34D}" type="presParOf" srcId="{BC55C227-C311-4043-8B2D-963F7DC42857}" destId="{096AC80B-991A-4967-9B8A-695AD86F340C}" srcOrd="2" destOrd="0" presId="urn:microsoft.com/office/officeart/2008/layout/VerticalCurvedList"/>
    <dgm:cxn modelId="{5D9FAB97-0EA0-43A1-AE4D-FC04834AA66C}" type="presParOf" srcId="{BC55C227-C311-4043-8B2D-963F7DC42857}" destId="{EF9DCA70-2ACD-4A5E-959B-2E4BF7BE1DE9}" srcOrd="3" destOrd="0" presId="urn:microsoft.com/office/officeart/2008/layout/VerticalCurvedList"/>
    <dgm:cxn modelId="{45EAF585-7E1B-40B5-98FA-0F6A43DC67EE}" type="presParOf" srcId="{9C05C299-E08A-452C-9EA4-92E7FF822ECB}" destId="{986DCEB9-715D-4322-9C53-5EDD4A5313BA}" srcOrd="1" destOrd="0" presId="urn:microsoft.com/office/officeart/2008/layout/VerticalCurvedList"/>
    <dgm:cxn modelId="{33E4EB88-C611-462D-ADE1-104028691D69}" type="presParOf" srcId="{9C05C299-E08A-452C-9EA4-92E7FF822ECB}" destId="{8210047A-AA74-4FB2-96E1-8922FFA72BB8}" srcOrd="2" destOrd="0" presId="urn:microsoft.com/office/officeart/2008/layout/VerticalCurvedList"/>
    <dgm:cxn modelId="{9967C355-F393-426F-833F-96D4312C5853}" type="presParOf" srcId="{8210047A-AA74-4FB2-96E1-8922FFA72BB8}" destId="{CF46A409-EFCE-4BBF-B73E-E487190D2CA8}" srcOrd="0" destOrd="0" presId="urn:microsoft.com/office/officeart/2008/layout/VerticalCurvedList"/>
    <dgm:cxn modelId="{8002D9E0-069E-44B6-AD20-0CD2E31E91CA}" type="presParOf" srcId="{9C05C299-E08A-452C-9EA4-92E7FF822ECB}" destId="{F814C000-4DE2-4A3E-A8EE-710F19255C13}" srcOrd="3" destOrd="0" presId="urn:microsoft.com/office/officeart/2008/layout/VerticalCurvedList"/>
    <dgm:cxn modelId="{58DCAFD5-40A6-4A86-9039-CC74299C6B56}" type="presParOf" srcId="{9C05C299-E08A-452C-9EA4-92E7FF822ECB}" destId="{030BD42E-D343-46E7-9F28-DDE64D3A48CC}" srcOrd="4" destOrd="0" presId="urn:microsoft.com/office/officeart/2008/layout/VerticalCurvedList"/>
    <dgm:cxn modelId="{42F980D3-C578-453F-807E-4FAE939381B5}" type="presParOf" srcId="{030BD42E-D343-46E7-9F28-DDE64D3A48CC}" destId="{0F967780-D363-4185-BBBE-4BBCD6AEE0D5}" srcOrd="0" destOrd="0" presId="urn:microsoft.com/office/officeart/2008/layout/VerticalCurvedList"/>
    <dgm:cxn modelId="{0ECA0269-ABE5-4653-BA86-067E9D4429DA}" type="presParOf" srcId="{9C05C299-E08A-452C-9EA4-92E7FF822ECB}" destId="{378DEC53-3B8E-4F45-A57B-F94664204E24}" srcOrd="5" destOrd="0" presId="urn:microsoft.com/office/officeart/2008/layout/VerticalCurvedList"/>
    <dgm:cxn modelId="{F3B860AC-5D37-48C8-A095-4AE4EA63C79A}" type="presParOf" srcId="{9C05C299-E08A-452C-9EA4-92E7FF822ECB}" destId="{4A2E58AF-8A1C-40AD-9155-73AAFBD08DA0}" srcOrd="6" destOrd="0" presId="urn:microsoft.com/office/officeart/2008/layout/VerticalCurvedList"/>
    <dgm:cxn modelId="{8C1FC9B3-DE43-4298-A50A-2C1C5E73FB2C}" type="presParOf" srcId="{4A2E58AF-8A1C-40AD-9155-73AAFBD08DA0}" destId="{32E736DC-9B5A-4B69-86B6-AED63620AB2B}" srcOrd="0" destOrd="0" presId="urn:microsoft.com/office/officeart/2008/layout/VerticalCurvedList"/>
    <dgm:cxn modelId="{4D8BF8FB-FB70-41FD-BB52-F9FAD65C4A6B}" type="presParOf" srcId="{9C05C299-E08A-452C-9EA4-92E7FF822ECB}" destId="{7BE20FBC-DC2C-47CD-A211-B75CB071F00E}" srcOrd="7" destOrd="0" presId="urn:microsoft.com/office/officeart/2008/layout/VerticalCurvedList"/>
    <dgm:cxn modelId="{B9C782A1-5292-4BCD-A1BA-AA6DC2678A4C}" type="presParOf" srcId="{9C05C299-E08A-452C-9EA4-92E7FF822ECB}" destId="{B5502515-D0F8-4BD9-A2BF-4804AFA4BA87}" srcOrd="8" destOrd="0" presId="urn:microsoft.com/office/officeart/2008/layout/VerticalCurvedList"/>
    <dgm:cxn modelId="{8A243604-85F5-438E-A418-758B4608DF86}" type="presParOf" srcId="{B5502515-D0F8-4BD9-A2BF-4804AFA4BA87}" destId="{5DC88904-4A6A-42C7-BED9-C486F04FDD02}" srcOrd="0" destOrd="0" presId="urn:microsoft.com/office/officeart/2008/layout/VerticalCurvedList"/>
    <dgm:cxn modelId="{C8B8EA86-29D2-450A-96D1-04EEE1ABFC62}" type="presParOf" srcId="{9C05C299-E08A-452C-9EA4-92E7FF822ECB}" destId="{ED76FED3-10A8-4C68-8F6B-B2BBE69C2E6C}" srcOrd="9" destOrd="0" presId="urn:microsoft.com/office/officeart/2008/layout/VerticalCurvedList"/>
    <dgm:cxn modelId="{663DA6D4-9063-4109-93FA-FE64493F91A7}" type="presParOf" srcId="{9C05C299-E08A-452C-9EA4-92E7FF822ECB}" destId="{01BE8607-6988-4F24-A86A-45A5C0B98009}" srcOrd="10" destOrd="0" presId="urn:microsoft.com/office/officeart/2008/layout/VerticalCurvedList"/>
    <dgm:cxn modelId="{935308B1-2DBD-44D2-AA42-D00A2E0B760F}" type="presParOf" srcId="{01BE8607-6988-4F24-A86A-45A5C0B98009}" destId="{2822AD4B-A660-45BA-8499-6034A6C1D7D4}" srcOrd="0" destOrd="0" presId="urn:microsoft.com/office/officeart/2008/layout/VerticalCurvedList"/>
    <dgm:cxn modelId="{960399A8-5FB6-45C9-BC87-B848F2D1F265}" type="presParOf" srcId="{9C05C299-E08A-452C-9EA4-92E7FF822ECB}" destId="{DF0D861B-A64D-4463-8266-1DECA68B6AED}" srcOrd="11" destOrd="0" presId="urn:microsoft.com/office/officeart/2008/layout/VerticalCurvedList"/>
    <dgm:cxn modelId="{0481081D-29D8-4CBC-874E-0F28E651E86B}" type="presParOf" srcId="{9C05C299-E08A-452C-9EA4-92E7FF822ECB}" destId="{65F44995-B4B3-4C33-8028-D7DAC5896B0C}" srcOrd="12" destOrd="0" presId="urn:microsoft.com/office/officeart/2008/layout/VerticalCurvedList"/>
    <dgm:cxn modelId="{C7CAF3D6-1615-4085-B041-838606730B8E}" type="presParOf" srcId="{65F44995-B4B3-4C33-8028-D7DAC5896B0C}" destId="{C2F6DBBC-D3CE-4BAA-B90E-E7F94D8913CF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CE1692-3120-4031-BBD3-E153FE1202B8}" type="doc">
      <dgm:prSet loTypeId="urn:microsoft.com/office/officeart/2005/8/layout/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BFF7D30D-7BEE-4323-9C7C-7E7A1526C819}">
      <dgm:prSet phldrT="[Text]"/>
      <dgm:spPr/>
      <dgm:t>
        <a:bodyPr/>
        <a:lstStyle/>
        <a:p>
          <a:r>
            <a:rPr lang="sr-Cyrl-RS" dirty="0">
              <a:solidFill>
                <a:schemeClr val="tx1"/>
              </a:solidFill>
            </a:rPr>
            <a:t>Прикупљање захтева</a:t>
          </a:r>
          <a:endParaRPr lang="en-US" dirty="0">
            <a:solidFill>
              <a:schemeClr val="tx1"/>
            </a:solidFill>
          </a:endParaRPr>
        </a:p>
      </dgm:t>
    </dgm:pt>
    <dgm:pt modelId="{D83EB5B3-AF35-4BE8-90C9-A02869FEF5DB}" type="parTrans" cxnId="{F7C014A9-CEBE-43A8-BC21-73B5A38B560D}">
      <dgm:prSet/>
      <dgm:spPr/>
      <dgm:t>
        <a:bodyPr/>
        <a:lstStyle/>
        <a:p>
          <a:endParaRPr lang="en-US"/>
        </a:p>
      </dgm:t>
    </dgm:pt>
    <dgm:pt modelId="{09F9581D-C6E1-4DF9-857E-6B7859D0AE6D}" type="sibTrans" cxnId="{F7C014A9-CEBE-43A8-BC21-73B5A38B560D}">
      <dgm:prSet/>
      <dgm:spPr/>
      <dgm:t>
        <a:bodyPr/>
        <a:lstStyle/>
        <a:p>
          <a:endParaRPr lang="en-US"/>
        </a:p>
      </dgm:t>
    </dgm:pt>
    <dgm:pt modelId="{40B6C83B-4CAF-4D21-867F-EF070EBC8C22}">
      <dgm:prSet phldrT="[Text]"/>
      <dgm:spPr/>
      <dgm:t>
        <a:bodyPr/>
        <a:lstStyle/>
        <a:p>
          <a:r>
            <a:rPr lang="sr-Cyrl-RS" dirty="0">
              <a:solidFill>
                <a:schemeClr val="tx1"/>
              </a:solidFill>
            </a:rPr>
            <a:t>Анализа</a:t>
          </a:r>
          <a:endParaRPr lang="en-US" dirty="0">
            <a:solidFill>
              <a:schemeClr val="tx1"/>
            </a:solidFill>
          </a:endParaRPr>
        </a:p>
      </dgm:t>
    </dgm:pt>
    <dgm:pt modelId="{4E88D916-89C9-4E73-A23F-26204B648B3D}" type="parTrans" cxnId="{115DC9F2-1FE0-4DD9-9519-1E80C37F5EA6}">
      <dgm:prSet/>
      <dgm:spPr/>
      <dgm:t>
        <a:bodyPr/>
        <a:lstStyle/>
        <a:p>
          <a:endParaRPr lang="en-US"/>
        </a:p>
      </dgm:t>
    </dgm:pt>
    <dgm:pt modelId="{46B5BB38-DC64-4DF0-AB91-6C1679FF4829}" type="sibTrans" cxnId="{115DC9F2-1FE0-4DD9-9519-1E80C37F5EA6}">
      <dgm:prSet/>
      <dgm:spPr/>
      <dgm:t>
        <a:bodyPr/>
        <a:lstStyle/>
        <a:p>
          <a:endParaRPr lang="en-US"/>
        </a:p>
      </dgm:t>
    </dgm:pt>
    <dgm:pt modelId="{0F42FF0F-8FE3-4D13-AB22-D4D324985296}">
      <dgm:prSet phldrT="[Text]"/>
      <dgm:spPr/>
      <dgm:t>
        <a:bodyPr/>
        <a:lstStyle/>
        <a:p>
          <a:r>
            <a:rPr lang="sr-Cyrl-RS" dirty="0">
              <a:solidFill>
                <a:schemeClr val="tx1"/>
              </a:solidFill>
            </a:rPr>
            <a:t>Пројектовање</a:t>
          </a:r>
          <a:endParaRPr lang="en-US" dirty="0">
            <a:solidFill>
              <a:schemeClr val="tx1"/>
            </a:solidFill>
          </a:endParaRPr>
        </a:p>
      </dgm:t>
    </dgm:pt>
    <dgm:pt modelId="{831F01FC-4F72-4735-8457-BB0BD230A01B}" type="parTrans" cxnId="{3084D269-651F-4E9D-8F39-DD7D50CEDDD0}">
      <dgm:prSet/>
      <dgm:spPr/>
      <dgm:t>
        <a:bodyPr/>
        <a:lstStyle/>
        <a:p>
          <a:endParaRPr lang="en-US"/>
        </a:p>
      </dgm:t>
    </dgm:pt>
    <dgm:pt modelId="{1B5BBB2A-5602-42FC-B431-6310EAF4FA51}" type="sibTrans" cxnId="{3084D269-651F-4E9D-8F39-DD7D50CEDDD0}">
      <dgm:prSet/>
      <dgm:spPr/>
      <dgm:t>
        <a:bodyPr/>
        <a:lstStyle/>
        <a:p>
          <a:endParaRPr lang="en-US"/>
        </a:p>
      </dgm:t>
    </dgm:pt>
    <dgm:pt modelId="{69A59EB7-EF54-4EB2-9F2E-2B589AED0F54}">
      <dgm:prSet phldrT="[Text]"/>
      <dgm:spPr/>
      <dgm:t>
        <a:bodyPr/>
        <a:lstStyle/>
        <a:p>
          <a:r>
            <a:rPr lang="sr-Cyrl-RS" dirty="0">
              <a:solidFill>
                <a:schemeClr val="tx1"/>
              </a:solidFill>
            </a:rPr>
            <a:t>Имплементација</a:t>
          </a:r>
          <a:endParaRPr lang="en-US" dirty="0">
            <a:solidFill>
              <a:schemeClr val="tx1"/>
            </a:solidFill>
          </a:endParaRPr>
        </a:p>
      </dgm:t>
    </dgm:pt>
    <dgm:pt modelId="{8B49AC79-92C8-4058-9158-FA75631F9CB3}" type="parTrans" cxnId="{9FE4B104-EC5A-40F9-8C02-08F9CED5D13A}">
      <dgm:prSet/>
      <dgm:spPr/>
      <dgm:t>
        <a:bodyPr/>
        <a:lstStyle/>
        <a:p>
          <a:endParaRPr lang="en-US"/>
        </a:p>
      </dgm:t>
    </dgm:pt>
    <dgm:pt modelId="{59A693F2-3411-47E0-851F-05F0295CB991}" type="sibTrans" cxnId="{9FE4B104-EC5A-40F9-8C02-08F9CED5D13A}">
      <dgm:prSet/>
      <dgm:spPr/>
      <dgm:t>
        <a:bodyPr/>
        <a:lstStyle/>
        <a:p>
          <a:endParaRPr lang="en-US"/>
        </a:p>
      </dgm:t>
    </dgm:pt>
    <dgm:pt modelId="{2EBE8263-6D9F-4B22-A2FA-08A378E31199}">
      <dgm:prSet phldrT="[Text]"/>
      <dgm:spPr/>
      <dgm:t>
        <a:bodyPr/>
        <a:lstStyle/>
        <a:p>
          <a:r>
            <a:rPr lang="sr-Cyrl-RS" dirty="0">
              <a:solidFill>
                <a:schemeClr val="tx1"/>
              </a:solidFill>
            </a:rPr>
            <a:t>Тестирање</a:t>
          </a:r>
          <a:endParaRPr lang="en-US" dirty="0">
            <a:solidFill>
              <a:schemeClr val="tx1"/>
            </a:solidFill>
          </a:endParaRPr>
        </a:p>
      </dgm:t>
    </dgm:pt>
    <dgm:pt modelId="{96FED8C2-822E-4BF4-A37F-9E311BF4B5B7}" type="parTrans" cxnId="{605683E1-737D-4204-AD0D-5536637F4E29}">
      <dgm:prSet/>
      <dgm:spPr/>
      <dgm:t>
        <a:bodyPr/>
        <a:lstStyle/>
        <a:p>
          <a:endParaRPr lang="en-US"/>
        </a:p>
      </dgm:t>
    </dgm:pt>
    <dgm:pt modelId="{4AB7534A-3CE9-4408-957E-88CCADFE09B8}" type="sibTrans" cxnId="{605683E1-737D-4204-AD0D-5536637F4E29}">
      <dgm:prSet/>
      <dgm:spPr/>
      <dgm:t>
        <a:bodyPr/>
        <a:lstStyle/>
        <a:p>
          <a:endParaRPr lang="en-US"/>
        </a:p>
      </dgm:t>
    </dgm:pt>
    <dgm:pt modelId="{D3C81B97-03C7-420A-BE1F-5DBDB018FDF8}" type="pres">
      <dgm:prSet presAssocID="{DFCE1692-3120-4031-BBD3-E153FE1202B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A2A9A8-06AC-4332-8C5D-33D7F90D9E79}" type="pres">
      <dgm:prSet presAssocID="{BFF7D30D-7BEE-4323-9C7C-7E7A1526C819}" presName="parentLin" presStyleCnt="0"/>
      <dgm:spPr/>
      <dgm:t>
        <a:bodyPr/>
        <a:lstStyle/>
        <a:p>
          <a:endParaRPr lang="en-US"/>
        </a:p>
      </dgm:t>
    </dgm:pt>
    <dgm:pt modelId="{8F4C844F-EE4B-4A56-973F-6B613C1CD225}" type="pres">
      <dgm:prSet presAssocID="{BFF7D30D-7BEE-4323-9C7C-7E7A1526C819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B4402EF3-B3B0-4931-A0D2-8394603B6288}" type="pres">
      <dgm:prSet presAssocID="{BFF7D30D-7BEE-4323-9C7C-7E7A1526C819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C5EC7A-7A84-418B-AFA0-F72923489840}" type="pres">
      <dgm:prSet presAssocID="{BFF7D30D-7BEE-4323-9C7C-7E7A1526C819}" presName="negativeSpace" presStyleCnt="0"/>
      <dgm:spPr/>
      <dgm:t>
        <a:bodyPr/>
        <a:lstStyle/>
        <a:p>
          <a:endParaRPr lang="en-US"/>
        </a:p>
      </dgm:t>
    </dgm:pt>
    <dgm:pt modelId="{756DDD69-D2CE-4085-A1B6-770A7BCAF25D}" type="pres">
      <dgm:prSet presAssocID="{BFF7D30D-7BEE-4323-9C7C-7E7A1526C819}" presName="childText" presStyleLbl="conFgAcc1" presStyleIdx="0" presStyleCnt="5" custScaleX="83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D9B33-F430-47E1-AD49-0C7B170DF285}" type="pres">
      <dgm:prSet presAssocID="{09F9581D-C6E1-4DF9-857E-6B7859D0AE6D}" presName="spaceBetweenRectangles" presStyleCnt="0"/>
      <dgm:spPr/>
      <dgm:t>
        <a:bodyPr/>
        <a:lstStyle/>
        <a:p>
          <a:endParaRPr lang="en-US"/>
        </a:p>
      </dgm:t>
    </dgm:pt>
    <dgm:pt modelId="{C6A501ED-BA4E-4E76-AC13-A6700008031D}" type="pres">
      <dgm:prSet presAssocID="{40B6C83B-4CAF-4D21-867F-EF070EBC8C22}" presName="parentLin" presStyleCnt="0"/>
      <dgm:spPr/>
      <dgm:t>
        <a:bodyPr/>
        <a:lstStyle/>
        <a:p>
          <a:endParaRPr lang="en-US"/>
        </a:p>
      </dgm:t>
    </dgm:pt>
    <dgm:pt modelId="{577E67E8-072B-4DB2-8434-21A40657266C}" type="pres">
      <dgm:prSet presAssocID="{40B6C83B-4CAF-4D21-867F-EF070EBC8C22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019E59EE-D506-408A-8BEF-BE08E61B59E6}" type="pres">
      <dgm:prSet presAssocID="{40B6C83B-4CAF-4D21-867F-EF070EBC8C2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00358-4E6E-4B23-B5FA-1B31D117BCBA}" type="pres">
      <dgm:prSet presAssocID="{40B6C83B-4CAF-4D21-867F-EF070EBC8C22}" presName="negativeSpace" presStyleCnt="0"/>
      <dgm:spPr/>
      <dgm:t>
        <a:bodyPr/>
        <a:lstStyle/>
        <a:p>
          <a:endParaRPr lang="en-US"/>
        </a:p>
      </dgm:t>
    </dgm:pt>
    <dgm:pt modelId="{328426AB-EB37-41F9-A4D3-9BA475D25AB6}" type="pres">
      <dgm:prSet presAssocID="{40B6C83B-4CAF-4D21-867F-EF070EBC8C22}" presName="childText" presStyleLbl="conFgAcc1" presStyleIdx="1" presStyleCnt="5" custScaleX="83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5D97C-3C27-41CE-967B-4180F5087324}" type="pres">
      <dgm:prSet presAssocID="{46B5BB38-DC64-4DF0-AB91-6C1679FF4829}" presName="spaceBetweenRectangles" presStyleCnt="0"/>
      <dgm:spPr/>
      <dgm:t>
        <a:bodyPr/>
        <a:lstStyle/>
        <a:p>
          <a:endParaRPr lang="en-US"/>
        </a:p>
      </dgm:t>
    </dgm:pt>
    <dgm:pt modelId="{2365A181-1423-4F4F-B26C-6650D114270A}" type="pres">
      <dgm:prSet presAssocID="{0F42FF0F-8FE3-4D13-AB22-D4D324985296}" presName="parentLin" presStyleCnt="0"/>
      <dgm:spPr/>
      <dgm:t>
        <a:bodyPr/>
        <a:lstStyle/>
        <a:p>
          <a:endParaRPr lang="en-US"/>
        </a:p>
      </dgm:t>
    </dgm:pt>
    <dgm:pt modelId="{1D5964A5-7DFA-4192-95E7-7A0E566CD6A0}" type="pres">
      <dgm:prSet presAssocID="{0F42FF0F-8FE3-4D13-AB22-D4D324985296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6A31FE1C-D48C-4394-B5F4-6BB549CE316E}" type="pres">
      <dgm:prSet presAssocID="{0F42FF0F-8FE3-4D13-AB22-D4D32498529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D3EF39-A80E-465F-80D9-393EDE0FEC82}" type="pres">
      <dgm:prSet presAssocID="{0F42FF0F-8FE3-4D13-AB22-D4D324985296}" presName="negativeSpace" presStyleCnt="0"/>
      <dgm:spPr/>
      <dgm:t>
        <a:bodyPr/>
        <a:lstStyle/>
        <a:p>
          <a:endParaRPr lang="en-US"/>
        </a:p>
      </dgm:t>
    </dgm:pt>
    <dgm:pt modelId="{E2778C46-E4CE-4FE8-B240-E6A404BA1825}" type="pres">
      <dgm:prSet presAssocID="{0F42FF0F-8FE3-4D13-AB22-D4D324985296}" presName="childText" presStyleLbl="conFgAcc1" presStyleIdx="2" presStyleCnt="5" custScaleX="83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A3ABBE-03A8-405B-AA84-0EA2904E82FB}" type="pres">
      <dgm:prSet presAssocID="{1B5BBB2A-5602-42FC-B431-6310EAF4FA51}" presName="spaceBetweenRectangles" presStyleCnt="0"/>
      <dgm:spPr/>
      <dgm:t>
        <a:bodyPr/>
        <a:lstStyle/>
        <a:p>
          <a:endParaRPr lang="en-US"/>
        </a:p>
      </dgm:t>
    </dgm:pt>
    <dgm:pt modelId="{85FF66DF-0138-4624-83DE-A15693E18E00}" type="pres">
      <dgm:prSet presAssocID="{69A59EB7-EF54-4EB2-9F2E-2B589AED0F54}" presName="parentLin" presStyleCnt="0"/>
      <dgm:spPr/>
      <dgm:t>
        <a:bodyPr/>
        <a:lstStyle/>
        <a:p>
          <a:endParaRPr lang="en-US"/>
        </a:p>
      </dgm:t>
    </dgm:pt>
    <dgm:pt modelId="{0E74801F-6C20-4294-AA68-C95DC1A16F1C}" type="pres">
      <dgm:prSet presAssocID="{69A59EB7-EF54-4EB2-9F2E-2B589AED0F54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B0B61D22-D8D5-4F32-AAC8-98B62E3F8234}" type="pres">
      <dgm:prSet presAssocID="{69A59EB7-EF54-4EB2-9F2E-2B589AED0F5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DD34DA-6EEF-409F-925C-4117F61C36D8}" type="pres">
      <dgm:prSet presAssocID="{69A59EB7-EF54-4EB2-9F2E-2B589AED0F54}" presName="negativeSpace" presStyleCnt="0"/>
      <dgm:spPr/>
      <dgm:t>
        <a:bodyPr/>
        <a:lstStyle/>
        <a:p>
          <a:endParaRPr lang="en-US"/>
        </a:p>
      </dgm:t>
    </dgm:pt>
    <dgm:pt modelId="{C7F170BA-EF5F-45A8-8FE7-53D7F8DDA3B9}" type="pres">
      <dgm:prSet presAssocID="{69A59EB7-EF54-4EB2-9F2E-2B589AED0F54}" presName="childText" presStyleLbl="conFgAcc1" presStyleIdx="3" presStyleCnt="5" custScaleX="83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3D509F-F06A-4A88-85AF-8D58E06000E6}" type="pres">
      <dgm:prSet presAssocID="{59A693F2-3411-47E0-851F-05F0295CB991}" presName="spaceBetweenRectangles" presStyleCnt="0"/>
      <dgm:spPr/>
      <dgm:t>
        <a:bodyPr/>
        <a:lstStyle/>
        <a:p>
          <a:endParaRPr lang="en-US"/>
        </a:p>
      </dgm:t>
    </dgm:pt>
    <dgm:pt modelId="{1A3646B6-D1AB-4CB3-86EC-DB22F3B0CDB9}" type="pres">
      <dgm:prSet presAssocID="{2EBE8263-6D9F-4B22-A2FA-08A378E31199}" presName="parentLin" presStyleCnt="0"/>
      <dgm:spPr/>
      <dgm:t>
        <a:bodyPr/>
        <a:lstStyle/>
        <a:p>
          <a:endParaRPr lang="en-US"/>
        </a:p>
      </dgm:t>
    </dgm:pt>
    <dgm:pt modelId="{5D336A7C-655F-4EC9-9DB8-0DBEF8CE0E1E}" type="pres">
      <dgm:prSet presAssocID="{2EBE8263-6D9F-4B22-A2FA-08A378E31199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8704E1DC-A07D-44DA-945F-6A94793E2D9C}" type="pres">
      <dgm:prSet presAssocID="{2EBE8263-6D9F-4B22-A2FA-08A378E3119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1CAF1A-61E5-4C47-B117-D29D20557865}" type="pres">
      <dgm:prSet presAssocID="{2EBE8263-6D9F-4B22-A2FA-08A378E31199}" presName="negativeSpace" presStyleCnt="0"/>
      <dgm:spPr/>
      <dgm:t>
        <a:bodyPr/>
        <a:lstStyle/>
        <a:p>
          <a:endParaRPr lang="en-US"/>
        </a:p>
      </dgm:t>
    </dgm:pt>
    <dgm:pt modelId="{B79FAA6F-A2EF-41A7-A300-962D81211EF0}" type="pres">
      <dgm:prSet presAssocID="{2EBE8263-6D9F-4B22-A2FA-08A378E31199}" presName="childText" presStyleLbl="conFgAcc1" presStyleIdx="4" presStyleCnt="5" custScaleX="83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245460-94C0-4BF4-99EF-54D9847A4104}" type="presOf" srcId="{2EBE8263-6D9F-4B22-A2FA-08A378E31199}" destId="{5D336A7C-655F-4EC9-9DB8-0DBEF8CE0E1E}" srcOrd="0" destOrd="0" presId="urn:microsoft.com/office/officeart/2005/8/layout/list1"/>
    <dgm:cxn modelId="{1019634D-F3B8-4DCE-8AD4-0BE7FD5814E7}" type="presOf" srcId="{69A59EB7-EF54-4EB2-9F2E-2B589AED0F54}" destId="{0E74801F-6C20-4294-AA68-C95DC1A16F1C}" srcOrd="0" destOrd="0" presId="urn:microsoft.com/office/officeart/2005/8/layout/list1"/>
    <dgm:cxn modelId="{AE7A6AF4-87B1-4CCB-B272-A070BB420975}" type="presOf" srcId="{BFF7D30D-7BEE-4323-9C7C-7E7A1526C819}" destId="{8F4C844F-EE4B-4A56-973F-6B613C1CD225}" srcOrd="0" destOrd="0" presId="urn:microsoft.com/office/officeart/2005/8/layout/list1"/>
    <dgm:cxn modelId="{9FE4B104-EC5A-40F9-8C02-08F9CED5D13A}" srcId="{DFCE1692-3120-4031-BBD3-E153FE1202B8}" destId="{69A59EB7-EF54-4EB2-9F2E-2B589AED0F54}" srcOrd="3" destOrd="0" parTransId="{8B49AC79-92C8-4058-9158-FA75631F9CB3}" sibTransId="{59A693F2-3411-47E0-851F-05F0295CB991}"/>
    <dgm:cxn modelId="{617AC936-1D2E-4B76-A5D3-E3E76B363788}" type="presOf" srcId="{0F42FF0F-8FE3-4D13-AB22-D4D324985296}" destId="{6A31FE1C-D48C-4394-B5F4-6BB549CE316E}" srcOrd="1" destOrd="0" presId="urn:microsoft.com/office/officeart/2005/8/layout/list1"/>
    <dgm:cxn modelId="{605683E1-737D-4204-AD0D-5536637F4E29}" srcId="{DFCE1692-3120-4031-BBD3-E153FE1202B8}" destId="{2EBE8263-6D9F-4B22-A2FA-08A378E31199}" srcOrd="4" destOrd="0" parTransId="{96FED8C2-822E-4BF4-A37F-9E311BF4B5B7}" sibTransId="{4AB7534A-3CE9-4408-957E-88CCADFE09B8}"/>
    <dgm:cxn modelId="{115DC9F2-1FE0-4DD9-9519-1E80C37F5EA6}" srcId="{DFCE1692-3120-4031-BBD3-E153FE1202B8}" destId="{40B6C83B-4CAF-4D21-867F-EF070EBC8C22}" srcOrd="1" destOrd="0" parTransId="{4E88D916-89C9-4E73-A23F-26204B648B3D}" sibTransId="{46B5BB38-DC64-4DF0-AB91-6C1679FF4829}"/>
    <dgm:cxn modelId="{C3303594-A577-4BF1-B147-C636FEC1EA7E}" type="presOf" srcId="{BFF7D30D-7BEE-4323-9C7C-7E7A1526C819}" destId="{B4402EF3-B3B0-4931-A0D2-8394603B6288}" srcOrd="1" destOrd="0" presId="urn:microsoft.com/office/officeart/2005/8/layout/list1"/>
    <dgm:cxn modelId="{3084D269-651F-4E9D-8F39-DD7D50CEDDD0}" srcId="{DFCE1692-3120-4031-BBD3-E153FE1202B8}" destId="{0F42FF0F-8FE3-4D13-AB22-D4D324985296}" srcOrd="2" destOrd="0" parTransId="{831F01FC-4F72-4735-8457-BB0BD230A01B}" sibTransId="{1B5BBB2A-5602-42FC-B431-6310EAF4FA51}"/>
    <dgm:cxn modelId="{817FBF09-18D8-4C94-93F1-86BC4B38BAA1}" type="presOf" srcId="{40B6C83B-4CAF-4D21-867F-EF070EBC8C22}" destId="{019E59EE-D506-408A-8BEF-BE08E61B59E6}" srcOrd="1" destOrd="0" presId="urn:microsoft.com/office/officeart/2005/8/layout/list1"/>
    <dgm:cxn modelId="{F7C014A9-CEBE-43A8-BC21-73B5A38B560D}" srcId="{DFCE1692-3120-4031-BBD3-E153FE1202B8}" destId="{BFF7D30D-7BEE-4323-9C7C-7E7A1526C819}" srcOrd="0" destOrd="0" parTransId="{D83EB5B3-AF35-4BE8-90C9-A02869FEF5DB}" sibTransId="{09F9581D-C6E1-4DF9-857E-6B7859D0AE6D}"/>
    <dgm:cxn modelId="{A3576492-F052-453F-96EB-CCEFD6550AD7}" type="presOf" srcId="{69A59EB7-EF54-4EB2-9F2E-2B589AED0F54}" destId="{B0B61D22-D8D5-4F32-AAC8-98B62E3F8234}" srcOrd="1" destOrd="0" presId="urn:microsoft.com/office/officeart/2005/8/layout/list1"/>
    <dgm:cxn modelId="{BC3238EE-F0B2-487C-967A-6213B243B9C3}" type="presOf" srcId="{DFCE1692-3120-4031-BBD3-E153FE1202B8}" destId="{D3C81B97-03C7-420A-BE1F-5DBDB018FDF8}" srcOrd="0" destOrd="0" presId="urn:microsoft.com/office/officeart/2005/8/layout/list1"/>
    <dgm:cxn modelId="{A6583A0F-C757-4914-96F0-DBBBE66AE348}" type="presOf" srcId="{40B6C83B-4CAF-4D21-867F-EF070EBC8C22}" destId="{577E67E8-072B-4DB2-8434-21A40657266C}" srcOrd="0" destOrd="0" presId="urn:microsoft.com/office/officeart/2005/8/layout/list1"/>
    <dgm:cxn modelId="{DD1C8154-EE85-4D53-BB00-4A2178280638}" type="presOf" srcId="{2EBE8263-6D9F-4B22-A2FA-08A378E31199}" destId="{8704E1DC-A07D-44DA-945F-6A94793E2D9C}" srcOrd="1" destOrd="0" presId="urn:microsoft.com/office/officeart/2005/8/layout/list1"/>
    <dgm:cxn modelId="{C87229D0-3507-4726-83FE-E95DE3598FF2}" type="presOf" srcId="{0F42FF0F-8FE3-4D13-AB22-D4D324985296}" destId="{1D5964A5-7DFA-4192-95E7-7A0E566CD6A0}" srcOrd="0" destOrd="0" presId="urn:microsoft.com/office/officeart/2005/8/layout/list1"/>
    <dgm:cxn modelId="{8AC14511-E5B6-4C62-918D-F8A6184FFBA0}" type="presParOf" srcId="{D3C81B97-03C7-420A-BE1F-5DBDB018FDF8}" destId="{ADA2A9A8-06AC-4332-8C5D-33D7F90D9E79}" srcOrd="0" destOrd="0" presId="urn:microsoft.com/office/officeart/2005/8/layout/list1"/>
    <dgm:cxn modelId="{27A8615A-7EBE-42DE-9307-EBC9884C782A}" type="presParOf" srcId="{ADA2A9A8-06AC-4332-8C5D-33D7F90D9E79}" destId="{8F4C844F-EE4B-4A56-973F-6B613C1CD225}" srcOrd="0" destOrd="0" presId="urn:microsoft.com/office/officeart/2005/8/layout/list1"/>
    <dgm:cxn modelId="{7CA1F347-B61D-4FFD-8996-84DF2F69A011}" type="presParOf" srcId="{ADA2A9A8-06AC-4332-8C5D-33D7F90D9E79}" destId="{B4402EF3-B3B0-4931-A0D2-8394603B6288}" srcOrd="1" destOrd="0" presId="urn:microsoft.com/office/officeart/2005/8/layout/list1"/>
    <dgm:cxn modelId="{DD1AD517-2305-4844-BEA7-9A523838CF81}" type="presParOf" srcId="{D3C81B97-03C7-420A-BE1F-5DBDB018FDF8}" destId="{48C5EC7A-7A84-418B-AFA0-F72923489840}" srcOrd="1" destOrd="0" presId="urn:microsoft.com/office/officeart/2005/8/layout/list1"/>
    <dgm:cxn modelId="{EDF057A3-0BF1-45E9-A322-216B0A4A1F95}" type="presParOf" srcId="{D3C81B97-03C7-420A-BE1F-5DBDB018FDF8}" destId="{756DDD69-D2CE-4085-A1B6-770A7BCAF25D}" srcOrd="2" destOrd="0" presId="urn:microsoft.com/office/officeart/2005/8/layout/list1"/>
    <dgm:cxn modelId="{2B48E5FB-9136-4F79-B742-94F82F56D5D9}" type="presParOf" srcId="{D3C81B97-03C7-420A-BE1F-5DBDB018FDF8}" destId="{DA2D9B33-F430-47E1-AD49-0C7B170DF285}" srcOrd="3" destOrd="0" presId="urn:microsoft.com/office/officeart/2005/8/layout/list1"/>
    <dgm:cxn modelId="{1A36B830-A599-4545-BBC0-FE071FF67347}" type="presParOf" srcId="{D3C81B97-03C7-420A-BE1F-5DBDB018FDF8}" destId="{C6A501ED-BA4E-4E76-AC13-A6700008031D}" srcOrd="4" destOrd="0" presId="urn:microsoft.com/office/officeart/2005/8/layout/list1"/>
    <dgm:cxn modelId="{7A4EECF5-DF9C-495B-A903-9D7F38B1C46D}" type="presParOf" srcId="{C6A501ED-BA4E-4E76-AC13-A6700008031D}" destId="{577E67E8-072B-4DB2-8434-21A40657266C}" srcOrd="0" destOrd="0" presId="urn:microsoft.com/office/officeart/2005/8/layout/list1"/>
    <dgm:cxn modelId="{0487EBF3-6500-46D0-89B8-CD3C037E439F}" type="presParOf" srcId="{C6A501ED-BA4E-4E76-AC13-A6700008031D}" destId="{019E59EE-D506-408A-8BEF-BE08E61B59E6}" srcOrd="1" destOrd="0" presId="urn:microsoft.com/office/officeart/2005/8/layout/list1"/>
    <dgm:cxn modelId="{A74FFB85-D28C-42D8-A5CA-07734F61EA7D}" type="presParOf" srcId="{D3C81B97-03C7-420A-BE1F-5DBDB018FDF8}" destId="{96600358-4E6E-4B23-B5FA-1B31D117BCBA}" srcOrd="5" destOrd="0" presId="urn:microsoft.com/office/officeart/2005/8/layout/list1"/>
    <dgm:cxn modelId="{91B7F53C-767A-483D-9531-E52756FC8F54}" type="presParOf" srcId="{D3C81B97-03C7-420A-BE1F-5DBDB018FDF8}" destId="{328426AB-EB37-41F9-A4D3-9BA475D25AB6}" srcOrd="6" destOrd="0" presId="urn:microsoft.com/office/officeart/2005/8/layout/list1"/>
    <dgm:cxn modelId="{71E3ABDF-1B82-4315-886C-B2F53CD3E03C}" type="presParOf" srcId="{D3C81B97-03C7-420A-BE1F-5DBDB018FDF8}" destId="{8F55D97C-3C27-41CE-967B-4180F5087324}" srcOrd="7" destOrd="0" presId="urn:microsoft.com/office/officeart/2005/8/layout/list1"/>
    <dgm:cxn modelId="{496E50FC-ED9D-459B-AE20-E6A8C00F67D9}" type="presParOf" srcId="{D3C81B97-03C7-420A-BE1F-5DBDB018FDF8}" destId="{2365A181-1423-4F4F-B26C-6650D114270A}" srcOrd="8" destOrd="0" presId="urn:microsoft.com/office/officeart/2005/8/layout/list1"/>
    <dgm:cxn modelId="{A7741E62-219F-4CFE-BEEC-6CE48F5D9822}" type="presParOf" srcId="{2365A181-1423-4F4F-B26C-6650D114270A}" destId="{1D5964A5-7DFA-4192-95E7-7A0E566CD6A0}" srcOrd="0" destOrd="0" presId="urn:microsoft.com/office/officeart/2005/8/layout/list1"/>
    <dgm:cxn modelId="{F48BBB5B-B536-4635-B086-6F5E7B5754FE}" type="presParOf" srcId="{2365A181-1423-4F4F-B26C-6650D114270A}" destId="{6A31FE1C-D48C-4394-B5F4-6BB549CE316E}" srcOrd="1" destOrd="0" presId="urn:microsoft.com/office/officeart/2005/8/layout/list1"/>
    <dgm:cxn modelId="{8D2C5239-D1A2-4FD1-9ECA-10F5991934DF}" type="presParOf" srcId="{D3C81B97-03C7-420A-BE1F-5DBDB018FDF8}" destId="{02D3EF39-A80E-465F-80D9-393EDE0FEC82}" srcOrd="9" destOrd="0" presId="urn:microsoft.com/office/officeart/2005/8/layout/list1"/>
    <dgm:cxn modelId="{2E28F9AF-CB74-4997-B7AC-5AFEE8A3F9A6}" type="presParOf" srcId="{D3C81B97-03C7-420A-BE1F-5DBDB018FDF8}" destId="{E2778C46-E4CE-4FE8-B240-E6A404BA1825}" srcOrd="10" destOrd="0" presId="urn:microsoft.com/office/officeart/2005/8/layout/list1"/>
    <dgm:cxn modelId="{CBA017B2-2D1F-42B4-8622-6E3D9EAAD38A}" type="presParOf" srcId="{D3C81B97-03C7-420A-BE1F-5DBDB018FDF8}" destId="{77A3ABBE-03A8-405B-AA84-0EA2904E82FB}" srcOrd="11" destOrd="0" presId="urn:microsoft.com/office/officeart/2005/8/layout/list1"/>
    <dgm:cxn modelId="{CE1B71AD-DA54-4CA0-887A-D2AB3CC5A615}" type="presParOf" srcId="{D3C81B97-03C7-420A-BE1F-5DBDB018FDF8}" destId="{85FF66DF-0138-4624-83DE-A15693E18E00}" srcOrd="12" destOrd="0" presId="urn:microsoft.com/office/officeart/2005/8/layout/list1"/>
    <dgm:cxn modelId="{AD0BEF85-F756-473F-8A06-354F746757FE}" type="presParOf" srcId="{85FF66DF-0138-4624-83DE-A15693E18E00}" destId="{0E74801F-6C20-4294-AA68-C95DC1A16F1C}" srcOrd="0" destOrd="0" presId="urn:microsoft.com/office/officeart/2005/8/layout/list1"/>
    <dgm:cxn modelId="{17767D93-4784-4740-9DB6-22E9A425460C}" type="presParOf" srcId="{85FF66DF-0138-4624-83DE-A15693E18E00}" destId="{B0B61D22-D8D5-4F32-AAC8-98B62E3F8234}" srcOrd="1" destOrd="0" presId="urn:microsoft.com/office/officeart/2005/8/layout/list1"/>
    <dgm:cxn modelId="{AA255E25-9C62-4FAF-8207-EE3F332B185A}" type="presParOf" srcId="{D3C81B97-03C7-420A-BE1F-5DBDB018FDF8}" destId="{3DDD34DA-6EEF-409F-925C-4117F61C36D8}" srcOrd="13" destOrd="0" presId="urn:microsoft.com/office/officeart/2005/8/layout/list1"/>
    <dgm:cxn modelId="{8A7BEE13-E154-453C-9E37-E3B278099A95}" type="presParOf" srcId="{D3C81B97-03C7-420A-BE1F-5DBDB018FDF8}" destId="{C7F170BA-EF5F-45A8-8FE7-53D7F8DDA3B9}" srcOrd="14" destOrd="0" presId="urn:microsoft.com/office/officeart/2005/8/layout/list1"/>
    <dgm:cxn modelId="{F1405B97-1921-4DE2-8DFA-2A4C4C93B7A1}" type="presParOf" srcId="{D3C81B97-03C7-420A-BE1F-5DBDB018FDF8}" destId="{403D509F-F06A-4A88-85AF-8D58E06000E6}" srcOrd="15" destOrd="0" presId="urn:microsoft.com/office/officeart/2005/8/layout/list1"/>
    <dgm:cxn modelId="{CD69F8A4-C03D-4FE2-9693-880A9550360C}" type="presParOf" srcId="{D3C81B97-03C7-420A-BE1F-5DBDB018FDF8}" destId="{1A3646B6-D1AB-4CB3-86EC-DB22F3B0CDB9}" srcOrd="16" destOrd="0" presId="urn:microsoft.com/office/officeart/2005/8/layout/list1"/>
    <dgm:cxn modelId="{E9A8E547-84C3-41EA-87F2-3A0152B02D02}" type="presParOf" srcId="{1A3646B6-D1AB-4CB3-86EC-DB22F3B0CDB9}" destId="{5D336A7C-655F-4EC9-9DB8-0DBEF8CE0E1E}" srcOrd="0" destOrd="0" presId="urn:microsoft.com/office/officeart/2005/8/layout/list1"/>
    <dgm:cxn modelId="{456DEBA0-22F8-4D86-9348-CF9176CB2EB7}" type="presParOf" srcId="{1A3646B6-D1AB-4CB3-86EC-DB22F3B0CDB9}" destId="{8704E1DC-A07D-44DA-945F-6A94793E2D9C}" srcOrd="1" destOrd="0" presId="urn:microsoft.com/office/officeart/2005/8/layout/list1"/>
    <dgm:cxn modelId="{848D803A-0086-458F-A9D2-82742A72EFA2}" type="presParOf" srcId="{D3C81B97-03C7-420A-BE1F-5DBDB018FDF8}" destId="{B51CAF1A-61E5-4C47-B117-D29D20557865}" srcOrd="17" destOrd="0" presId="urn:microsoft.com/office/officeart/2005/8/layout/list1"/>
    <dgm:cxn modelId="{1D3254E4-2303-49D2-92CD-5E52CC67E3CF}" type="presParOf" srcId="{D3C81B97-03C7-420A-BE1F-5DBDB018FDF8}" destId="{B79FAA6F-A2EF-41A7-A300-962D81211EF0}" srcOrd="18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E0422C-CD95-413F-8457-39259C8DB0D1}" type="doc">
      <dgm:prSet loTypeId="urn:microsoft.com/office/officeart/2011/layout/InterconnectedBlockProcess" loCatId="process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8F9AE94-ABD5-4462-854E-5E254F775F36}">
      <dgm:prSet phldrT="[Text]"/>
      <dgm:spPr/>
      <dgm:t>
        <a:bodyPr/>
        <a:lstStyle/>
        <a:p>
          <a:r>
            <a:rPr lang="sr-Cyrl-RS" dirty="0" smtClean="0"/>
            <a:t>Презентациони слој</a:t>
          </a:r>
          <a:endParaRPr lang="en-US" dirty="0"/>
        </a:p>
      </dgm:t>
    </dgm:pt>
    <dgm:pt modelId="{355386DC-B4B0-4660-BC09-74AD166B02A1}" type="parTrans" cxnId="{7C10B8E7-6458-4FB3-A465-A845ACB3749A}">
      <dgm:prSet/>
      <dgm:spPr/>
      <dgm:t>
        <a:bodyPr/>
        <a:lstStyle/>
        <a:p>
          <a:endParaRPr lang="en-US"/>
        </a:p>
      </dgm:t>
    </dgm:pt>
    <dgm:pt modelId="{B1CBC6D2-50AD-4B3A-9778-335C83819E87}" type="sibTrans" cxnId="{7C10B8E7-6458-4FB3-A465-A845ACB3749A}">
      <dgm:prSet/>
      <dgm:spPr/>
      <dgm:t>
        <a:bodyPr/>
        <a:lstStyle/>
        <a:p>
          <a:endParaRPr lang="en-US"/>
        </a:p>
      </dgm:t>
    </dgm:pt>
    <dgm:pt modelId="{A0B28FBA-1C6A-44DD-8020-22DC29E99110}">
      <dgm:prSet phldrT="[Text]"/>
      <dgm:spPr/>
      <dgm:t>
        <a:bodyPr/>
        <a:lstStyle/>
        <a:p>
          <a:pPr algn="l"/>
          <a:endParaRPr lang="en-US" dirty="0" smtClean="0">
            <a:latin typeface="Helvetica Neue" panose="02000503000000020004"/>
          </a:endParaRPr>
        </a:p>
        <a:p>
          <a:pPr algn="l"/>
          <a:endParaRPr lang="sr-Latn-RS" dirty="0" smtClean="0"/>
        </a:p>
        <a:p>
          <a:pPr algn="l"/>
          <a:endParaRPr lang="sr-Latn-RS" dirty="0" smtClean="0"/>
        </a:p>
        <a:p>
          <a:pPr algn="l"/>
          <a:endParaRPr lang="sr-Latn-RS" dirty="0" smtClean="0"/>
        </a:p>
        <a:p>
          <a:pPr algn="ctr"/>
          <a:endParaRPr lang="sr-Cyrl-RS" dirty="0" smtClean="0"/>
        </a:p>
        <a:p>
          <a:pPr algn="l"/>
          <a:endParaRPr lang="en-US" dirty="0" smtClean="0">
            <a:latin typeface="Helvetica Neue" panose="02000503000000020004"/>
          </a:endParaRPr>
        </a:p>
      </dgm:t>
    </dgm:pt>
    <dgm:pt modelId="{512DA2B2-781E-4A30-B621-E159D4BA3C2E}" type="parTrans" cxnId="{2CFA2886-1A87-4281-8C1C-9BF9AA1B05D9}">
      <dgm:prSet/>
      <dgm:spPr/>
      <dgm:t>
        <a:bodyPr/>
        <a:lstStyle/>
        <a:p>
          <a:endParaRPr lang="en-US"/>
        </a:p>
      </dgm:t>
    </dgm:pt>
    <dgm:pt modelId="{9988DD65-64C3-4DEA-8244-AB9FD3F46E44}" type="sibTrans" cxnId="{2CFA2886-1A87-4281-8C1C-9BF9AA1B05D9}">
      <dgm:prSet/>
      <dgm:spPr/>
      <dgm:t>
        <a:bodyPr/>
        <a:lstStyle/>
        <a:p>
          <a:endParaRPr lang="en-US"/>
        </a:p>
      </dgm:t>
    </dgm:pt>
    <dgm:pt modelId="{33381487-ED65-463E-8BEC-3B65097D515E}">
      <dgm:prSet phldrT="[Text]"/>
      <dgm:spPr/>
      <dgm:t>
        <a:bodyPr/>
        <a:lstStyle/>
        <a:p>
          <a:r>
            <a:rPr lang="sr-Cyrl-RS" dirty="0" smtClean="0"/>
            <a:t>Слој пословне логике</a:t>
          </a:r>
          <a:endParaRPr lang="en-US" dirty="0"/>
        </a:p>
      </dgm:t>
    </dgm:pt>
    <dgm:pt modelId="{8B582DDD-AABD-4E75-9DD8-4767457DF6B2}" type="parTrans" cxnId="{2FEB42CE-A22D-44AA-ABA1-D8B6BE26F5FA}">
      <dgm:prSet/>
      <dgm:spPr/>
      <dgm:t>
        <a:bodyPr/>
        <a:lstStyle/>
        <a:p>
          <a:endParaRPr lang="en-US"/>
        </a:p>
      </dgm:t>
    </dgm:pt>
    <dgm:pt modelId="{404540EC-AFEB-4D5A-BC8C-AC70039FA00E}" type="sibTrans" cxnId="{2FEB42CE-A22D-44AA-ABA1-D8B6BE26F5FA}">
      <dgm:prSet/>
      <dgm:spPr/>
      <dgm:t>
        <a:bodyPr/>
        <a:lstStyle/>
        <a:p>
          <a:endParaRPr lang="en-US"/>
        </a:p>
      </dgm:t>
    </dgm:pt>
    <dgm:pt modelId="{55C2976F-AE59-496E-A514-C69BE73C44C2}">
      <dgm:prSet phldrT="[Text]"/>
      <dgm:spPr/>
      <dgm:t>
        <a:bodyPr/>
        <a:lstStyle/>
        <a:p>
          <a:pPr algn="l"/>
          <a:endParaRPr lang="sr-Latn-RS" dirty="0" smtClean="0"/>
        </a:p>
        <a:p>
          <a:pPr algn="l"/>
          <a:endParaRPr lang="sr-Latn-RS" dirty="0" smtClean="0"/>
        </a:p>
        <a:p>
          <a:pPr algn="ctr"/>
          <a:endParaRPr lang="sr-Cyrl-RS" dirty="0" smtClean="0"/>
        </a:p>
        <a:p>
          <a:pPr algn="ctr"/>
          <a:endParaRPr lang="sr-Cyrl-RS" dirty="0" smtClean="0"/>
        </a:p>
        <a:p>
          <a:pPr algn="ctr"/>
          <a:r>
            <a:rPr lang="sr-Cyrl-RS" dirty="0" smtClean="0"/>
            <a:t>   </a:t>
          </a:r>
          <a:endParaRPr lang="en-US" dirty="0" smtClean="0"/>
        </a:p>
        <a:p>
          <a:pPr algn="l"/>
          <a:endParaRPr lang="en-US" dirty="0"/>
        </a:p>
      </dgm:t>
    </dgm:pt>
    <dgm:pt modelId="{4990D599-8434-4B13-8FC1-9153C401DE1F}" type="parTrans" cxnId="{12F27528-2509-4C75-B010-446FCE0B2AE4}">
      <dgm:prSet/>
      <dgm:spPr/>
      <dgm:t>
        <a:bodyPr/>
        <a:lstStyle/>
        <a:p>
          <a:endParaRPr lang="en-US"/>
        </a:p>
      </dgm:t>
    </dgm:pt>
    <dgm:pt modelId="{C105EC83-707F-4C48-921F-1AD6F3E07F18}" type="sibTrans" cxnId="{12F27528-2509-4C75-B010-446FCE0B2AE4}">
      <dgm:prSet/>
      <dgm:spPr/>
      <dgm:t>
        <a:bodyPr/>
        <a:lstStyle/>
        <a:p>
          <a:endParaRPr lang="en-US"/>
        </a:p>
      </dgm:t>
    </dgm:pt>
    <dgm:pt modelId="{BD0D6BA0-8D11-460B-B64C-B9FE04A62B15}">
      <dgm:prSet phldrT="[Text]"/>
      <dgm:spPr/>
      <dgm:t>
        <a:bodyPr/>
        <a:lstStyle/>
        <a:p>
          <a:r>
            <a:rPr lang="sr-Cyrl-RS" dirty="0" smtClean="0"/>
            <a:t>Слој података</a:t>
          </a:r>
          <a:endParaRPr lang="en-US" dirty="0"/>
        </a:p>
      </dgm:t>
    </dgm:pt>
    <dgm:pt modelId="{48D6CAAA-4DE7-4D37-8550-16060D37F1F5}" type="parTrans" cxnId="{6BD4654B-AA18-4B76-8AD1-FA8DF5A8AA78}">
      <dgm:prSet/>
      <dgm:spPr/>
      <dgm:t>
        <a:bodyPr/>
        <a:lstStyle/>
        <a:p>
          <a:endParaRPr lang="en-US"/>
        </a:p>
      </dgm:t>
    </dgm:pt>
    <dgm:pt modelId="{05B6CA92-D9CE-4CB8-BF85-EB311931CB83}" type="sibTrans" cxnId="{6BD4654B-AA18-4B76-8AD1-FA8DF5A8AA78}">
      <dgm:prSet/>
      <dgm:spPr/>
      <dgm:t>
        <a:bodyPr/>
        <a:lstStyle/>
        <a:p>
          <a:endParaRPr lang="en-US"/>
        </a:p>
      </dgm:t>
    </dgm:pt>
    <dgm:pt modelId="{3F6690B7-F6D8-4301-AD19-586AE3BB2EF4}">
      <dgm:prSet phldrT="[Text]" custT="1"/>
      <dgm:spPr/>
      <dgm:t>
        <a:bodyPr/>
        <a:lstStyle/>
        <a:p>
          <a:pPr algn="l"/>
          <a:endParaRPr lang="en-US" sz="1200" dirty="0" smtClean="0">
            <a:latin typeface="Helvetica Neue" panose="02000503000000020004"/>
            <a:cs typeface="Arial" panose="020B0604020202020204" pitchFamily="34" charset="0"/>
          </a:endParaRPr>
        </a:p>
        <a:p>
          <a:pPr algn="l"/>
          <a:endParaRPr lang="sr-Latn-RS" sz="1400" dirty="0" smtClean="0"/>
        </a:p>
        <a:p>
          <a:pPr algn="l"/>
          <a:endParaRPr lang="sr-Latn-RS" sz="1400" dirty="0" smtClean="0"/>
        </a:p>
        <a:p>
          <a:pPr algn="l"/>
          <a:endParaRPr lang="sr-Latn-RS" sz="1400" dirty="0" smtClean="0"/>
        </a:p>
        <a:p>
          <a:pPr algn="ctr"/>
          <a:endParaRPr lang="sr-Cyrl-RS" sz="1400" dirty="0" smtClean="0"/>
        </a:p>
        <a:p>
          <a:pPr algn="ctr"/>
          <a:endParaRPr lang="en-US" sz="1200" dirty="0" smtClean="0">
            <a:latin typeface="Helvetica Neue" panose="02000503000000020004"/>
            <a:cs typeface="Arial" panose="020B0604020202020204" pitchFamily="34" charset="0"/>
          </a:endParaRPr>
        </a:p>
        <a:p>
          <a:pPr algn="ctr"/>
          <a:endParaRPr lang="en-US" sz="1400" dirty="0"/>
        </a:p>
      </dgm:t>
    </dgm:pt>
    <dgm:pt modelId="{AB28192F-FB79-42EF-860C-007D4086F137}" type="parTrans" cxnId="{6D31BBD8-5A45-45BE-8267-BA5EBDC1AC52}">
      <dgm:prSet/>
      <dgm:spPr/>
      <dgm:t>
        <a:bodyPr/>
        <a:lstStyle/>
        <a:p>
          <a:endParaRPr lang="en-US"/>
        </a:p>
      </dgm:t>
    </dgm:pt>
    <dgm:pt modelId="{4BA8FC48-CDCE-486F-9AB6-BBFA38909C03}" type="sibTrans" cxnId="{6D31BBD8-5A45-45BE-8267-BA5EBDC1AC52}">
      <dgm:prSet/>
      <dgm:spPr/>
      <dgm:t>
        <a:bodyPr/>
        <a:lstStyle/>
        <a:p>
          <a:endParaRPr lang="en-US"/>
        </a:p>
      </dgm:t>
    </dgm:pt>
    <dgm:pt modelId="{4FAF5F9A-3C39-4E6C-A39D-48127A63881E}" type="pres">
      <dgm:prSet presAssocID="{2FE0422C-CD95-413F-8457-39259C8DB0D1}" presName="Name0" presStyleCnt="0">
        <dgm:presLayoutVars>
          <dgm:chMax val="7"/>
          <dgm:chPref val="5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7F3D8C0-E156-402A-8815-D699D4781807}" type="pres">
      <dgm:prSet presAssocID="{BD0D6BA0-8D11-460B-B64C-B9FE04A62B15}" presName="ChildAccent3" presStyleCnt="0"/>
      <dgm:spPr/>
    </dgm:pt>
    <dgm:pt modelId="{1C6F5326-A7CC-41B6-A24B-F670013AD495}" type="pres">
      <dgm:prSet presAssocID="{BD0D6BA0-8D11-460B-B64C-B9FE04A62B15}" presName="ChildAccent" presStyleLbl="alignImgPlace1" presStyleIdx="0" presStyleCnt="3" custScaleX="120538" custLinFactNeighborX="14850" custLinFactNeighborY="6102"/>
      <dgm:spPr/>
      <dgm:t>
        <a:bodyPr/>
        <a:lstStyle/>
        <a:p>
          <a:endParaRPr lang="en-US"/>
        </a:p>
      </dgm:t>
    </dgm:pt>
    <dgm:pt modelId="{97C40764-7BA6-438E-A670-74D13320FA63}" type="pres">
      <dgm:prSet presAssocID="{BD0D6BA0-8D11-460B-B64C-B9FE04A62B15}" presName="Child3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AD1CD2-E964-43F2-B8E5-A6CF34AEB433}" type="pres">
      <dgm:prSet presAssocID="{BD0D6BA0-8D11-460B-B64C-B9FE04A62B15}" presName="Parent3" presStyleLbl="node1" presStyleIdx="0" presStyleCnt="3" custScaleX="140823" custLinFactNeighborX="13687" custLinFactNeighborY="636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4B39A9-20EC-4A1E-92DE-AC357DCBE0ED}" type="pres">
      <dgm:prSet presAssocID="{33381487-ED65-463E-8BEC-3B65097D515E}" presName="ChildAccent2" presStyleCnt="0"/>
      <dgm:spPr/>
    </dgm:pt>
    <dgm:pt modelId="{AC46AC6C-E2FB-45D1-A2B0-F979FF162523}" type="pres">
      <dgm:prSet presAssocID="{33381487-ED65-463E-8BEC-3B65097D515E}" presName="ChildAccent" presStyleLbl="alignImgPlace1" presStyleIdx="1" presStyleCnt="3" custScaleX="104577" custLinFactNeighborX="9310" custLinFactNeighborY="1810"/>
      <dgm:spPr/>
      <dgm:t>
        <a:bodyPr/>
        <a:lstStyle/>
        <a:p>
          <a:endParaRPr lang="en-US"/>
        </a:p>
      </dgm:t>
    </dgm:pt>
    <dgm:pt modelId="{3E38A281-C132-4B24-88E3-3CE34EA30157}" type="pres">
      <dgm:prSet presAssocID="{33381487-ED65-463E-8BEC-3B65097D515E}" presName="Child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754333-520A-4D52-8995-44D41429E6C3}" type="pres">
      <dgm:prSet presAssocID="{33381487-ED65-463E-8BEC-3B65097D515E}" presName="Parent2" presStyleLbl="node1" presStyleIdx="1" presStyleCnt="3" custLinFactNeighborX="5440" custLinFactNeighborY="9305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5DD22D-B010-4EE0-897B-6DCA5E86E52D}" type="pres">
      <dgm:prSet presAssocID="{98F9AE94-ABD5-4462-854E-5E254F775F36}" presName="ChildAccent1" presStyleCnt="0"/>
      <dgm:spPr/>
    </dgm:pt>
    <dgm:pt modelId="{F3C8F298-B1A7-43FF-AEF1-7D4B14CB31E5}" type="pres">
      <dgm:prSet presAssocID="{98F9AE94-ABD5-4462-854E-5E254F775F36}" presName="ChildAccent" presStyleLbl="alignImgPlace1" presStyleIdx="2" presStyleCnt="3" custScaleX="119654" custLinFactNeighborX="1872" custLinFactNeighborY="2500"/>
      <dgm:spPr/>
      <dgm:t>
        <a:bodyPr/>
        <a:lstStyle/>
        <a:p>
          <a:endParaRPr lang="en-US"/>
        </a:p>
      </dgm:t>
    </dgm:pt>
    <dgm:pt modelId="{BDABB644-09C3-46B3-B44B-3209018777F4}" type="pres">
      <dgm:prSet presAssocID="{98F9AE94-ABD5-4462-854E-5E254F775F36}" presName="Child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4B3193-3524-4E48-8125-254976375221}" type="pres">
      <dgm:prSet presAssocID="{98F9AE94-ABD5-4462-854E-5E254F775F36}" presName="Parent1" presStyleLbl="node1" presStyleIdx="2" presStyleCnt="3" custScaleX="129807" custLinFactNeighborX="-3524" custLinFactNeighborY="12036">
        <dgm:presLayoutVars>
          <dgm:chMax val="2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D50391-1C0B-4515-BF18-4E2CC4B0937B}" type="presOf" srcId="{55C2976F-AE59-496E-A514-C69BE73C44C2}" destId="{AC46AC6C-E2FB-45D1-A2B0-F979FF162523}" srcOrd="0" destOrd="0" presId="urn:microsoft.com/office/officeart/2011/layout/InterconnectedBlockProcess"/>
    <dgm:cxn modelId="{77946FCA-B4E8-4834-9B56-5A2E7E700CB0}" type="presOf" srcId="{2FE0422C-CD95-413F-8457-39259C8DB0D1}" destId="{4FAF5F9A-3C39-4E6C-A39D-48127A63881E}" srcOrd="0" destOrd="0" presId="urn:microsoft.com/office/officeart/2011/layout/InterconnectedBlockProcess"/>
    <dgm:cxn modelId="{7C10B8E7-6458-4FB3-A465-A845ACB3749A}" srcId="{2FE0422C-CD95-413F-8457-39259C8DB0D1}" destId="{98F9AE94-ABD5-4462-854E-5E254F775F36}" srcOrd="0" destOrd="0" parTransId="{355386DC-B4B0-4660-BC09-74AD166B02A1}" sibTransId="{B1CBC6D2-50AD-4B3A-9778-335C83819E87}"/>
    <dgm:cxn modelId="{C181AA2F-2C3B-4E55-A95B-3DB09DF84FBF}" type="presOf" srcId="{3F6690B7-F6D8-4301-AD19-586AE3BB2EF4}" destId="{1C6F5326-A7CC-41B6-A24B-F670013AD495}" srcOrd="0" destOrd="0" presId="urn:microsoft.com/office/officeart/2011/layout/InterconnectedBlockProcess"/>
    <dgm:cxn modelId="{2CFA2886-1A87-4281-8C1C-9BF9AA1B05D9}" srcId="{98F9AE94-ABD5-4462-854E-5E254F775F36}" destId="{A0B28FBA-1C6A-44DD-8020-22DC29E99110}" srcOrd="0" destOrd="0" parTransId="{512DA2B2-781E-4A30-B621-E159D4BA3C2E}" sibTransId="{9988DD65-64C3-4DEA-8244-AB9FD3F46E44}"/>
    <dgm:cxn modelId="{4F850D0D-B3A4-46B2-B968-D1E01EBC673A}" type="presOf" srcId="{98F9AE94-ABD5-4462-854E-5E254F775F36}" destId="{924B3193-3524-4E48-8125-254976375221}" srcOrd="0" destOrd="0" presId="urn:microsoft.com/office/officeart/2011/layout/InterconnectedBlockProcess"/>
    <dgm:cxn modelId="{99226312-61FB-4999-BA9A-F18BBCF18C96}" type="presOf" srcId="{3F6690B7-F6D8-4301-AD19-586AE3BB2EF4}" destId="{97C40764-7BA6-438E-A670-74D13320FA63}" srcOrd="1" destOrd="0" presId="urn:microsoft.com/office/officeart/2011/layout/InterconnectedBlockProcess"/>
    <dgm:cxn modelId="{CFA17C4F-1046-4C73-932B-30C04F2C629E}" type="presOf" srcId="{55C2976F-AE59-496E-A514-C69BE73C44C2}" destId="{3E38A281-C132-4B24-88E3-3CE34EA30157}" srcOrd="1" destOrd="0" presId="urn:microsoft.com/office/officeart/2011/layout/InterconnectedBlockProcess"/>
    <dgm:cxn modelId="{6D31BBD8-5A45-45BE-8267-BA5EBDC1AC52}" srcId="{BD0D6BA0-8D11-460B-B64C-B9FE04A62B15}" destId="{3F6690B7-F6D8-4301-AD19-586AE3BB2EF4}" srcOrd="0" destOrd="0" parTransId="{AB28192F-FB79-42EF-860C-007D4086F137}" sibTransId="{4BA8FC48-CDCE-486F-9AB6-BBFA38909C03}"/>
    <dgm:cxn modelId="{12F27528-2509-4C75-B010-446FCE0B2AE4}" srcId="{33381487-ED65-463E-8BEC-3B65097D515E}" destId="{55C2976F-AE59-496E-A514-C69BE73C44C2}" srcOrd="0" destOrd="0" parTransId="{4990D599-8434-4B13-8FC1-9153C401DE1F}" sibTransId="{C105EC83-707F-4C48-921F-1AD6F3E07F18}"/>
    <dgm:cxn modelId="{C486FC40-8FDA-4084-A055-68EBD17BB6BD}" type="presOf" srcId="{A0B28FBA-1C6A-44DD-8020-22DC29E99110}" destId="{BDABB644-09C3-46B3-B44B-3209018777F4}" srcOrd="1" destOrd="0" presId="urn:microsoft.com/office/officeart/2011/layout/InterconnectedBlockProcess"/>
    <dgm:cxn modelId="{FAFD2CFA-CF14-4787-92CE-158FCA956F49}" type="presOf" srcId="{A0B28FBA-1C6A-44DD-8020-22DC29E99110}" destId="{F3C8F298-B1A7-43FF-AEF1-7D4B14CB31E5}" srcOrd="0" destOrd="0" presId="urn:microsoft.com/office/officeart/2011/layout/InterconnectedBlockProcess"/>
    <dgm:cxn modelId="{2FEB42CE-A22D-44AA-ABA1-D8B6BE26F5FA}" srcId="{2FE0422C-CD95-413F-8457-39259C8DB0D1}" destId="{33381487-ED65-463E-8BEC-3B65097D515E}" srcOrd="1" destOrd="0" parTransId="{8B582DDD-AABD-4E75-9DD8-4767457DF6B2}" sibTransId="{404540EC-AFEB-4D5A-BC8C-AC70039FA00E}"/>
    <dgm:cxn modelId="{6BD4654B-AA18-4B76-8AD1-FA8DF5A8AA78}" srcId="{2FE0422C-CD95-413F-8457-39259C8DB0D1}" destId="{BD0D6BA0-8D11-460B-B64C-B9FE04A62B15}" srcOrd="2" destOrd="0" parTransId="{48D6CAAA-4DE7-4D37-8550-16060D37F1F5}" sibTransId="{05B6CA92-D9CE-4CB8-BF85-EB311931CB83}"/>
    <dgm:cxn modelId="{F9CD31EB-8766-49B0-A887-D2D1C72F7D35}" type="presOf" srcId="{BD0D6BA0-8D11-460B-B64C-B9FE04A62B15}" destId="{11AD1CD2-E964-43F2-B8E5-A6CF34AEB433}" srcOrd="0" destOrd="0" presId="urn:microsoft.com/office/officeart/2011/layout/InterconnectedBlockProcess"/>
    <dgm:cxn modelId="{BBDE1937-DFF4-4F9E-A94D-9A0ED60FD4E7}" type="presOf" srcId="{33381487-ED65-463E-8BEC-3B65097D515E}" destId="{A6754333-520A-4D52-8995-44D41429E6C3}" srcOrd="0" destOrd="0" presId="urn:microsoft.com/office/officeart/2011/layout/InterconnectedBlockProcess"/>
    <dgm:cxn modelId="{2D481B47-B8E0-4502-8427-62ECA268A9DF}" type="presParOf" srcId="{4FAF5F9A-3C39-4E6C-A39D-48127A63881E}" destId="{47F3D8C0-E156-402A-8815-D699D4781807}" srcOrd="0" destOrd="0" presId="urn:microsoft.com/office/officeart/2011/layout/InterconnectedBlockProcess"/>
    <dgm:cxn modelId="{D9FA6ABC-038B-4404-BDC0-7E11BF83EA2F}" type="presParOf" srcId="{47F3D8C0-E156-402A-8815-D699D4781807}" destId="{1C6F5326-A7CC-41B6-A24B-F670013AD495}" srcOrd="0" destOrd="0" presId="urn:microsoft.com/office/officeart/2011/layout/InterconnectedBlockProcess"/>
    <dgm:cxn modelId="{98C89F95-53C9-4C54-8AEC-316CF7C8928E}" type="presParOf" srcId="{4FAF5F9A-3C39-4E6C-A39D-48127A63881E}" destId="{97C40764-7BA6-438E-A670-74D13320FA63}" srcOrd="1" destOrd="0" presId="urn:microsoft.com/office/officeart/2011/layout/InterconnectedBlockProcess"/>
    <dgm:cxn modelId="{B527DA21-1B34-4911-A2AD-E16E725E71AE}" type="presParOf" srcId="{4FAF5F9A-3C39-4E6C-A39D-48127A63881E}" destId="{11AD1CD2-E964-43F2-B8E5-A6CF34AEB433}" srcOrd="2" destOrd="0" presId="urn:microsoft.com/office/officeart/2011/layout/InterconnectedBlockProcess"/>
    <dgm:cxn modelId="{9B6385FC-4868-4560-9B76-AAC4798D3885}" type="presParOf" srcId="{4FAF5F9A-3C39-4E6C-A39D-48127A63881E}" destId="{F54B39A9-20EC-4A1E-92DE-AC357DCBE0ED}" srcOrd="3" destOrd="0" presId="urn:microsoft.com/office/officeart/2011/layout/InterconnectedBlockProcess"/>
    <dgm:cxn modelId="{E2CDC7FD-9412-4256-8B45-6F16E9498194}" type="presParOf" srcId="{F54B39A9-20EC-4A1E-92DE-AC357DCBE0ED}" destId="{AC46AC6C-E2FB-45D1-A2B0-F979FF162523}" srcOrd="0" destOrd="0" presId="urn:microsoft.com/office/officeart/2011/layout/InterconnectedBlockProcess"/>
    <dgm:cxn modelId="{7253689A-9C72-480C-B29B-706EB21702B0}" type="presParOf" srcId="{4FAF5F9A-3C39-4E6C-A39D-48127A63881E}" destId="{3E38A281-C132-4B24-88E3-3CE34EA30157}" srcOrd="4" destOrd="0" presId="urn:microsoft.com/office/officeart/2011/layout/InterconnectedBlockProcess"/>
    <dgm:cxn modelId="{E7ABEDC5-D3D4-43F6-9A76-3E6BA92B6281}" type="presParOf" srcId="{4FAF5F9A-3C39-4E6C-A39D-48127A63881E}" destId="{A6754333-520A-4D52-8995-44D41429E6C3}" srcOrd="5" destOrd="0" presId="urn:microsoft.com/office/officeart/2011/layout/InterconnectedBlockProcess"/>
    <dgm:cxn modelId="{16A22D75-CFF6-48FF-B777-91C24CDBE1A2}" type="presParOf" srcId="{4FAF5F9A-3C39-4E6C-A39D-48127A63881E}" destId="{D25DD22D-B010-4EE0-897B-6DCA5E86E52D}" srcOrd="6" destOrd="0" presId="urn:microsoft.com/office/officeart/2011/layout/InterconnectedBlockProcess"/>
    <dgm:cxn modelId="{8F0BA385-3663-4027-A93E-E9F07F46DF01}" type="presParOf" srcId="{D25DD22D-B010-4EE0-897B-6DCA5E86E52D}" destId="{F3C8F298-B1A7-43FF-AEF1-7D4B14CB31E5}" srcOrd="0" destOrd="0" presId="urn:microsoft.com/office/officeart/2011/layout/InterconnectedBlockProcess"/>
    <dgm:cxn modelId="{B65EA72D-9431-4A4B-8311-D0365101F56B}" type="presParOf" srcId="{4FAF5F9A-3C39-4E6C-A39D-48127A63881E}" destId="{BDABB644-09C3-46B3-B44B-3209018777F4}" srcOrd="7" destOrd="0" presId="urn:microsoft.com/office/officeart/2011/layout/InterconnectedBlockProcess"/>
    <dgm:cxn modelId="{EA3896AE-B9D7-4DC0-9558-288DB781603F}" type="presParOf" srcId="{4FAF5F9A-3C39-4E6C-A39D-48127A63881E}" destId="{924B3193-3524-4E48-8125-254976375221}" srcOrd="8" destOrd="0" presId="urn:microsoft.com/office/officeart/2011/layout/InterconnectedBlock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AE2FDC-AFE4-4CB7-8D74-B4D332D980EB}">
      <dsp:nvSpPr>
        <dsp:cNvPr id="0" name=""/>
        <dsp:cNvSpPr/>
      </dsp:nvSpPr>
      <dsp:spPr>
        <a:xfrm>
          <a:off x="-4848153" y="-742994"/>
          <a:ext cx="5774332" cy="5774332"/>
        </a:xfrm>
        <a:prstGeom prst="blockArc">
          <a:avLst>
            <a:gd name="adj1" fmla="val 18900000"/>
            <a:gd name="adj2" fmla="val 2700000"/>
            <a:gd name="adj3" fmla="val 374"/>
          </a:avLst>
        </a:prstGeom>
        <a:noFill/>
        <a:ln w="127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DCEB9-715D-4322-9C53-5EDD4A5313BA}">
      <dsp:nvSpPr>
        <dsp:cNvPr id="0" name=""/>
        <dsp:cNvSpPr/>
      </dsp:nvSpPr>
      <dsp:spPr>
        <a:xfrm>
          <a:off x="345660" y="225824"/>
          <a:ext cx="5006883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500" kern="1200" dirty="0" smtClean="0"/>
            <a:t>Архитектура</a:t>
          </a:r>
          <a:endParaRPr lang="en-US" sz="2500" kern="1200" dirty="0"/>
        </a:p>
      </dsp:txBody>
      <dsp:txXfrm>
        <a:off x="345660" y="225824"/>
        <a:ext cx="5006883" cy="451476"/>
      </dsp:txXfrm>
    </dsp:sp>
    <dsp:sp modelId="{CF46A409-EFCE-4BBF-B73E-E487190D2CA8}">
      <dsp:nvSpPr>
        <dsp:cNvPr id="0" name=""/>
        <dsp:cNvSpPr/>
      </dsp:nvSpPr>
      <dsp:spPr>
        <a:xfrm>
          <a:off x="63487" y="169389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814C000-4DE2-4A3E-A8EE-710F19255C13}">
      <dsp:nvSpPr>
        <dsp:cNvPr id="0" name=""/>
        <dsp:cNvSpPr/>
      </dsp:nvSpPr>
      <dsp:spPr>
        <a:xfrm>
          <a:off x="717031" y="902953"/>
          <a:ext cx="4635512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Технологија</a:t>
          </a:r>
          <a:endParaRPr lang="en-US" sz="2300" kern="1200" dirty="0"/>
        </a:p>
      </dsp:txBody>
      <dsp:txXfrm>
        <a:off x="717031" y="902953"/>
        <a:ext cx="4635512" cy="451476"/>
      </dsp:txXfrm>
    </dsp:sp>
    <dsp:sp modelId="{0F967780-D363-4185-BBBE-4BBCD6AEE0D5}">
      <dsp:nvSpPr>
        <dsp:cNvPr id="0" name=""/>
        <dsp:cNvSpPr/>
      </dsp:nvSpPr>
      <dsp:spPr>
        <a:xfrm>
          <a:off x="434858" y="846518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78DEC53-3B8E-4F45-A57B-F94664204E24}">
      <dsp:nvSpPr>
        <dsp:cNvPr id="0" name=""/>
        <dsp:cNvSpPr/>
      </dsp:nvSpPr>
      <dsp:spPr>
        <a:xfrm>
          <a:off x="886849" y="1580082"/>
          <a:ext cx="4465694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Алати</a:t>
          </a:r>
        </a:p>
      </dsp:txBody>
      <dsp:txXfrm>
        <a:off x="886849" y="1580082"/>
        <a:ext cx="4465694" cy="451476"/>
      </dsp:txXfrm>
    </dsp:sp>
    <dsp:sp modelId="{32E736DC-9B5A-4B69-86B6-AED63620AB2B}">
      <dsp:nvSpPr>
        <dsp:cNvPr id="0" name=""/>
        <dsp:cNvSpPr/>
      </dsp:nvSpPr>
      <dsp:spPr>
        <a:xfrm>
          <a:off x="604676" y="1523648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BE20FBC-DC2C-47CD-A211-B75CB071F00E}">
      <dsp:nvSpPr>
        <dsp:cNvPr id="0" name=""/>
        <dsp:cNvSpPr/>
      </dsp:nvSpPr>
      <dsp:spPr>
        <a:xfrm>
          <a:off x="886849" y="2256783"/>
          <a:ext cx="4465694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Упрошћена Ларманова метода</a:t>
          </a:r>
        </a:p>
      </dsp:txBody>
      <dsp:txXfrm>
        <a:off x="886849" y="2256783"/>
        <a:ext cx="4465694" cy="451476"/>
      </dsp:txXfrm>
    </dsp:sp>
    <dsp:sp modelId="{5DC88904-4A6A-42C7-BED9-C486F04FDD02}">
      <dsp:nvSpPr>
        <dsp:cNvPr id="0" name=""/>
        <dsp:cNvSpPr/>
      </dsp:nvSpPr>
      <dsp:spPr>
        <a:xfrm>
          <a:off x="604676" y="2200348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D76FED3-10A8-4C68-8F6B-B2BBE69C2E6C}">
      <dsp:nvSpPr>
        <dsp:cNvPr id="0" name=""/>
        <dsp:cNvSpPr/>
      </dsp:nvSpPr>
      <dsp:spPr>
        <a:xfrm>
          <a:off x="717031" y="2933912"/>
          <a:ext cx="4635512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Видео снимак апликације</a:t>
          </a:r>
        </a:p>
      </dsp:txBody>
      <dsp:txXfrm>
        <a:off x="717031" y="2933912"/>
        <a:ext cx="4635512" cy="451476"/>
      </dsp:txXfrm>
    </dsp:sp>
    <dsp:sp modelId="{2822AD4B-A660-45BA-8499-6034A6C1D7D4}">
      <dsp:nvSpPr>
        <dsp:cNvPr id="0" name=""/>
        <dsp:cNvSpPr/>
      </dsp:nvSpPr>
      <dsp:spPr>
        <a:xfrm>
          <a:off x="434858" y="2877478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F0D861B-A64D-4463-8266-1DECA68B6AED}">
      <dsp:nvSpPr>
        <dsp:cNvPr id="0" name=""/>
        <dsp:cNvSpPr/>
      </dsp:nvSpPr>
      <dsp:spPr>
        <a:xfrm>
          <a:off x="345660" y="3638013"/>
          <a:ext cx="5006883" cy="45147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8360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Закључак</a:t>
          </a:r>
        </a:p>
      </dsp:txBody>
      <dsp:txXfrm>
        <a:off x="345660" y="3638013"/>
        <a:ext cx="5006883" cy="451476"/>
      </dsp:txXfrm>
    </dsp:sp>
    <dsp:sp modelId="{C2F6DBBC-D3CE-4BAA-B90E-E7F94D8913CF}">
      <dsp:nvSpPr>
        <dsp:cNvPr id="0" name=""/>
        <dsp:cNvSpPr/>
      </dsp:nvSpPr>
      <dsp:spPr>
        <a:xfrm>
          <a:off x="63487" y="3554607"/>
          <a:ext cx="564345" cy="5643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6DDD69-D2CE-4085-A1B6-770A7BCAF25D}">
      <dsp:nvSpPr>
        <dsp:cNvPr id="0" name=""/>
        <dsp:cNvSpPr/>
      </dsp:nvSpPr>
      <dsp:spPr>
        <a:xfrm>
          <a:off x="0" y="314674"/>
          <a:ext cx="32784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02EF3-B3B0-4931-A0D2-8394603B6288}">
      <dsp:nvSpPr>
        <dsp:cNvPr id="0" name=""/>
        <dsp:cNvSpPr/>
      </dsp:nvSpPr>
      <dsp:spPr>
        <a:xfrm>
          <a:off x="197304" y="93274"/>
          <a:ext cx="2762258" cy="442800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407" tIns="0" rIns="10440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500" kern="1200" dirty="0">
              <a:solidFill>
                <a:schemeClr val="tx1"/>
              </a:solidFill>
            </a:rPr>
            <a:t>Прикупљање захтева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18920" y="114890"/>
        <a:ext cx="2719026" cy="399568"/>
      </dsp:txXfrm>
    </dsp:sp>
    <dsp:sp modelId="{328426AB-EB37-41F9-A4D3-9BA475D25AB6}">
      <dsp:nvSpPr>
        <dsp:cNvPr id="0" name=""/>
        <dsp:cNvSpPr/>
      </dsp:nvSpPr>
      <dsp:spPr>
        <a:xfrm>
          <a:off x="0" y="995074"/>
          <a:ext cx="3275249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80320"/>
              <a:satOff val="-3227"/>
              <a:lumOff val="69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9E59EE-D506-408A-8BEF-BE08E61B59E6}">
      <dsp:nvSpPr>
        <dsp:cNvPr id="0" name=""/>
        <dsp:cNvSpPr/>
      </dsp:nvSpPr>
      <dsp:spPr>
        <a:xfrm>
          <a:off x="197304" y="773674"/>
          <a:ext cx="2762258" cy="442800"/>
        </a:xfrm>
        <a:prstGeom prst="roundRect">
          <a:avLst/>
        </a:prstGeom>
        <a:solidFill>
          <a:schemeClr val="accent6">
            <a:shade val="80000"/>
            <a:hueOff val="80320"/>
            <a:satOff val="-3227"/>
            <a:lumOff val="69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407" tIns="0" rIns="10440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500" kern="1200" dirty="0">
              <a:solidFill>
                <a:schemeClr val="tx1"/>
              </a:solidFill>
            </a:rPr>
            <a:t>Анализа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18920" y="795290"/>
        <a:ext cx="2719026" cy="399568"/>
      </dsp:txXfrm>
    </dsp:sp>
    <dsp:sp modelId="{E2778C46-E4CE-4FE8-B240-E6A404BA1825}">
      <dsp:nvSpPr>
        <dsp:cNvPr id="0" name=""/>
        <dsp:cNvSpPr/>
      </dsp:nvSpPr>
      <dsp:spPr>
        <a:xfrm>
          <a:off x="0" y="1675475"/>
          <a:ext cx="3275249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160640"/>
              <a:satOff val="-6455"/>
              <a:lumOff val="138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1FE1C-D48C-4394-B5F4-6BB549CE316E}">
      <dsp:nvSpPr>
        <dsp:cNvPr id="0" name=""/>
        <dsp:cNvSpPr/>
      </dsp:nvSpPr>
      <dsp:spPr>
        <a:xfrm>
          <a:off x="197304" y="1454074"/>
          <a:ext cx="2762258" cy="442800"/>
        </a:xfrm>
        <a:prstGeom prst="roundRect">
          <a:avLst/>
        </a:prstGeom>
        <a:solidFill>
          <a:schemeClr val="accent6">
            <a:shade val="80000"/>
            <a:hueOff val="160640"/>
            <a:satOff val="-6455"/>
            <a:lumOff val="13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407" tIns="0" rIns="10440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500" kern="1200" dirty="0">
              <a:solidFill>
                <a:schemeClr val="tx1"/>
              </a:solidFill>
            </a:rPr>
            <a:t>Пројектовање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18920" y="1475690"/>
        <a:ext cx="2719026" cy="399568"/>
      </dsp:txXfrm>
    </dsp:sp>
    <dsp:sp modelId="{C7F170BA-EF5F-45A8-8FE7-53D7F8DDA3B9}">
      <dsp:nvSpPr>
        <dsp:cNvPr id="0" name=""/>
        <dsp:cNvSpPr/>
      </dsp:nvSpPr>
      <dsp:spPr>
        <a:xfrm>
          <a:off x="0" y="2355875"/>
          <a:ext cx="3275249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240960"/>
              <a:satOff val="-9682"/>
              <a:lumOff val="207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B61D22-D8D5-4F32-AAC8-98B62E3F8234}">
      <dsp:nvSpPr>
        <dsp:cNvPr id="0" name=""/>
        <dsp:cNvSpPr/>
      </dsp:nvSpPr>
      <dsp:spPr>
        <a:xfrm>
          <a:off x="197304" y="2134475"/>
          <a:ext cx="2762258" cy="442800"/>
        </a:xfrm>
        <a:prstGeom prst="roundRect">
          <a:avLst/>
        </a:prstGeom>
        <a:solidFill>
          <a:schemeClr val="accent6">
            <a:shade val="80000"/>
            <a:hueOff val="240960"/>
            <a:satOff val="-9682"/>
            <a:lumOff val="207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407" tIns="0" rIns="10440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500" kern="1200" dirty="0">
              <a:solidFill>
                <a:schemeClr val="tx1"/>
              </a:solidFill>
            </a:rPr>
            <a:t>Имплементација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18920" y="2156091"/>
        <a:ext cx="2719026" cy="399568"/>
      </dsp:txXfrm>
    </dsp:sp>
    <dsp:sp modelId="{B79FAA6F-A2EF-41A7-A300-962D81211EF0}">
      <dsp:nvSpPr>
        <dsp:cNvPr id="0" name=""/>
        <dsp:cNvSpPr/>
      </dsp:nvSpPr>
      <dsp:spPr>
        <a:xfrm>
          <a:off x="0" y="3036275"/>
          <a:ext cx="3275249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04E1DC-A07D-44DA-945F-6A94793E2D9C}">
      <dsp:nvSpPr>
        <dsp:cNvPr id="0" name=""/>
        <dsp:cNvSpPr/>
      </dsp:nvSpPr>
      <dsp:spPr>
        <a:xfrm>
          <a:off x="197304" y="2814875"/>
          <a:ext cx="2762258" cy="442800"/>
        </a:xfrm>
        <a:prstGeom prst="round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407" tIns="0" rIns="104407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500" kern="1200" dirty="0">
              <a:solidFill>
                <a:schemeClr val="tx1"/>
              </a:solidFill>
            </a:rPr>
            <a:t>Тестирање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218920" y="2836491"/>
        <a:ext cx="2719026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F5326-A7CC-41B6-A24B-F670013AD495}">
      <dsp:nvSpPr>
        <dsp:cNvPr id="0" name=""/>
        <dsp:cNvSpPr/>
      </dsp:nvSpPr>
      <dsp:spPr>
        <a:xfrm>
          <a:off x="3355918" y="634839"/>
          <a:ext cx="1615502" cy="2978362"/>
        </a:xfrm>
        <a:prstGeom prst="wedgeRectCallout">
          <a:avLst>
            <a:gd name="adj1" fmla="val 0"/>
            <a:gd name="adj2" fmla="val 0"/>
          </a:avLst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 smtClean="0">
            <a:latin typeface="Helvetica Neue" panose="02000503000000020004"/>
            <a:cs typeface="Arial" panose="020B0604020202020204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Cyrl-RS" sz="14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 smtClean="0">
            <a:latin typeface="Helvetica Neue" panose="02000503000000020004"/>
            <a:cs typeface="Arial" panose="020B0604020202020204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3560945" y="634839"/>
        <a:ext cx="1410474" cy="2978362"/>
      </dsp:txXfrm>
    </dsp:sp>
    <dsp:sp modelId="{11AD1CD2-E964-43F2-B8E5-A6CF34AEB433}">
      <dsp:nvSpPr>
        <dsp:cNvPr id="0" name=""/>
        <dsp:cNvSpPr/>
      </dsp:nvSpPr>
      <dsp:spPr>
        <a:xfrm>
          <a:off x="3204396" y="4044"/>
          <a:ext cx="1887371" cy="63592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kern="1200" dirty="0" smtClean="0"/>
            <a:t>Слој података</a:t>
          </a:r>
          <a:endParaRPr lang="en-US" sz="1400" kern="1200" dirty="0"/>
        </a:p>
      </dsp:txBody>
      <dsp:txXfrm>
        <a:off x="3204396" y="4044"/>
        <a:ext cx="1887371" cy="635923"/>
      </dsp:txXfrm>
    </dsp:sp>
    <dsp:sp modelId="{AC46AC6C-E2FB-45D1-A2B0-F979FF162523}">
      <dsp:nvSpPr>
        <dsp:cNvPr id="0" name=""/>
        <dsp:cNvSpPr/>
      </dsp:nvSpPr>
      <dsp:spPr>
        <a:xfrm>
          <a:off x="2047981" y="684902"/>
          <a:ext cx="1401586" cy="2765906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Cyrl-R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Cyrl-R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kern="1200" dirty="0" smtClean="0"/>
            <a:t>   </a:t>
          </a:r>
          <a:endParaRPr lang="en-U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2225860" y="684902"/>
        <a:ext cx="1223707" cy="2765906"/>
      </dsp:txXfrm>
    </dsp:sp>
    <dsp:sp modelId="{A6754333-520A-4D52-8995-44D41429E6C3}">
      <dsp:nvSpPr>
        <dsp:cNvPr id="0" name=""/>
        <dsp:cNvSpPr/>
      </dsp:nvSpPr>
      <dsp:spPr>
        <a:xfrm>
          <a:off x="2026785" y="152466"/>
          <a:ext cx="1340243" cy="53186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kern="1200" dirty="0" smtClean="0"/>
            <a:t>Слој пословне логике</a:t>
          </a:r>
          <a:endParaRPr lang="en-US" sz="1400" kern="1200" dirty="0"/>
        </a:p>
      </dsp:txBody>
      <dsp:txXfrm>
        <a:off x="2026785" y="152466"/>
        <a:ext cx="1340243" cy="531863"/>
      </dsp:txXfrm>
    </dsp:sp>
    <dsp:sp modelId="{F3C8F298-B1A7-43FF-AEF1-7D4B14CB31E5}">
      <dsp:nvSpPr>
        <dsp:cNvPr id="0" name=""/>
        <dsp:cNvSpPr/>
      </dsp:nvSpPr>
      <dsp:spPr>
        <a:xfrm>
          <a:off x="507016" y="698666"/>
          <a:ext cx="1603654" cy="2553088"/>
        </a:xfrm>
        <a:prstGeom prst="wedgeRectCallout">
          <a:avLst>
            <a:gd name="adj1" fmla="val 62500"/>
            <a:gd name="adj2" fmla="val 20830"/>
          </a:avLst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Helvetica Neue" panose="02000503000000020004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Latn-RS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sr-Cyrl-R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latin typeface="Helvetica Neue" panose="02000503000000020004"/>
          </a:endParaRPr>
        </a:p>
      </dsp:txBody>
      <dsp:txXfrm>
        <a:off x="710540" y="698666"/>
        <a:ext cx="1400130" cy="2553088"/>
      </dsp:txXfrm>
    </dsp:sp>
    <dsp:sp modelId="{924B3193-3524-4E48-8125-254976375221}">
      <dsp:nvSpPr>
        <dsp:cNvPr id="0" name=""/>
        <dsp:cNvSpPr/>
      </dsp:nvSpPr>
      <dsp:spPr>
        <a:xfrm>
          <a:off x="366659" y="260433"/>
          <a:ext cx="1739729" cy="42563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400" kern="1200" dirty="0" smtClean="0"/>
            <a:t>Презентациони слој</a:t>
          </a:r>
          <a:endParaRPr lang="en-US" sz="1400" kern="1200" dirty="0"/>
        </a:p>
      </dsp:txBody>
      <dsp:txXfrm>
        <a:off x="366659" y="260433"/>
        <a:ext cx="1739729" cy="425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InterconnectedBlockProcess">
  <dgm:title val="Interconnected Block Process"/>
  <dgm:desc val="Use to show sequential steps in a process. Works best with small amounts of Level 1 text and medium amounts of Level 2 text."/>
  <dgm:catLst>
    <dgm:cat type="process" pri="5500"/>
    <dgm:cat type="officeonline" pri="3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2" destOrd="0"/>
        <dgm:cxn modelId="42" srcId="40" destId="41" srcOrd="0" destOrd="0"/>
      </dgm:cxnLst>
      <dgm:bg/>
      <dgm:whole/>
    </dgm:dataModel>
  </dgm:clrData>
  <dgm:layoutNode name="Name0">
    <dgm:varLst>
      <dgm:chMax val="7"/>
      <dgm:chPref val="5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.127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5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Accent1" refType="w" fact="0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Child1" refType="w" fact="0.063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Parent1" refType="w" fact="0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.5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Child2" refType="w" fact="0.5635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Parent2" refType="w" fact="0.5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6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Accent1" refType="w" fact="0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Child1" refType="w" fact="0.0423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Parent1" refType="w" fact="0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Child2" refType="w" fact="0.3756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.6667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Child3" refType="w" fact="0.709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Parent3" refType="w" fact="0.6667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7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Accent1" refType="w" fact="0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Child1" refType="w" fact="0.0317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Parent1" refType="w" fact="0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2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Child2" refType="w" fact="0.2817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Parent2" refType="w" fact="0.2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Child3" refType="w" fact="0.5317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Parent3" refType="w" fact="0.5"/>
              <dgm:constr type="t" for="ch" forName="Parent3" refType="h" fact="0.0275"/>
              <dgm:constr type="w" for="ch" forName="Parent3" refType="w" fact="0.25"/>
              <dgm:constr type="h" for="ch" forName="Parent3" refType="h" fact="0.1622"/>
              <dgm:constr type="l" for="ch" forName="ChildAccent4" refType="w" fact="0.75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Child4" refType="w" fact="0.7817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Parent4" refType="w" fact="0.75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8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Accent1" refType="w" fact="0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Child1" refType="w" fact="0.0254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Parent1" refType="w" fact="0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2001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Child2" refType="w" fact="0.2255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Parent2" refType="w" fact="0.2001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Child3" refType="w" fact="0.4256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6003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Child4" refType="w" fact="0.6257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Parent4" refType="w" fact="0.6003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.7999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Child5" refType="w" fact="0.8253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Parent5" refType="w" fact="0.7999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9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Accent1" refType="w" fact="0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Child1" refType="w" fact="0.0212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Parent1" refType="w" fact="0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167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Child2" refType="w" fact="0.1888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Parent2" refType="w" fact="0.167"/>
              <dgm:constr type="t" for="ch" forName="Parent2" refType="h" fact="0.0923"/>
              <dgm:constr type="w" for="ch" forName="Parent2" refType="w" fact="0.167"/>
              <dgm:constr type="h" for="ch" forName="Parent2" refType="h" fact="0.1164"/>
              <dgm:constr type="l" for="ch" forName="ChildAccent3" refType="w" fact="0.333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Child3" refType="w" fact="0.3551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Parent3" refType="w" fact="0.3339"/>
              <dgm:constr type="t" for="ch" forName="Parent3" refType="h" fact="0.0698"/>
              <dgm:constr type="w" for="ch" forName="Parent3" refType="w" fact="0.167"/>
              <dgm:constr type="h" for="ch" forName="Parent3" refType="h" fact="0.1396"/>
              <dgm:constr type="l" for="ch" forName="ChildAccent4" refType="w" fact="0.500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Child4" refType="w" fact="0.5221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Parent4" refType="w" fact="0.501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6674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Child5" refType="w" fact="0.6886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Parent5" refType="w" fact="0.668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.833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Child6" refType="w" fact="0.8542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Parent6" refType="w" fact="0.835"/>
              <dgm:constr type="t" for="ch" forName="Parent6" refType="h" fact="0"/>
              <dgm:constr type="w" for="ch" forName="Parent6" refType="w" fact="0.165"/>
              <dgm:constr type="h" for="ch" forName="Parent6" refType="h" fact="0.2095"/>
            </dgm:constrLst>
          </dgm:if>
          <dgm:else name="Name10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Accent1" refType="w" fact="0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Child1" refType="w" fact="0.0182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Parent1" refType="w" fact="0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1432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Child2" refType="w" fact="0.1614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Parent2" refType="w" fact="0.1432"/>
              <dgm:constr type="t" for="ch" forName="Parent2" refType="h" fact="0.108"/>
              <dgm:constr type="w" for="ch" forName="Parent2" refType="w" fact="0.1432"/>
              <dgm:constr type="h" for="ch" forName="Parent2" refType="h" fact="0.1088"/>
              <dgm:constr type="l" for="ch" forName="ChildAccent3" refType="w" fact="0.2865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Child3" refType="w" fact="0.3047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Parent3" refType="w" fact="0.2865"/>
              <dgm:constr type="t" for="ch" forName="Parent3" refType="h" fact="0.087"/>
              <dgm:constr type="w" for="ch" forName="Parent3" refType="w" fact="0.143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Child4" refType="w" fact="0.4479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5726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Child5" refType="w" fact="0.5908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Parent5" refType="w" fact="0.5726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7147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Child6" refType="w" fact="0.7329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Parent6" refType="w" fact="0.716"/>
              <dgm:constr type="t" for="ch" forName="Parent6" refType="h" fact="0.0217"/>
              <dgm:constr type="w" for="ch" forName="Parent6" refType="w" fact="0.1424"/>
              <dgm:constr type="h" for="ch" forName="Parent6" refType="h" fact="0.1958"/>
              <dgm:constr type="l" for="ch" forName="ChildAccent7" refType="w" fact="0.8568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Child7" refType="w" fact="0.875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Parent7" refType="w" fact="0.8577"/>
              <dgm:constr type="t" for="ch" forName="Parent7" refType="h" fact="0"/>
              <dgm:constr type="w" for="ch" forName="Parent7" refType="w" fact="0.1423"/>
              <dgm:constr type="h" for="ch" forName="Parent7" refType="h" fact="0.2175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0.4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Accent1" refType="w" fact="0"/>
              <dgm:constr type="t" for="ch" forName="ChildAccent1" refType="h" fact="0.1429"/>
              <dgm:constr type="w" for="ch" forName="ChildAccent1" refType="w"/>
              <dgm:constr type="h" for="ch" forName="ChildAccent1" refType="h" fact="0.8571"/>
              <dgm:constr type="l" for="ch" forName="Child1" refType="w" fact="0"/>
              <dgm:constr type="t" for="ch" forName="Child1" refType="h" fact="0.1429"/>
              <dgm:constr type="w" for="ch" forName="Child1" refType="w" fact="0.873"/>
              <dgm:constr type="h" for="ch" forName="Child1" refType="h" fact="0.8571"/>
              <dgm:constr type="l" for="ch" forName="Parent1" refType="w" fact="0"/>
              <dgm:constr type="t" for="ch" forName="Parent1" refType="h" fact="0"/>
              <dgm:constr type="w" for="ch" forName="Parent1" refType="w"/>
              <dgm:constr type="h" for="ch" forName="Parent1" refType="h" fact="0.1429"/>
            </dgm:constrLst>
          </dgm:if>
          <dgm:if name="Name14" axis="ch" ptType="node" func="cnt" op="equ" val="2">
            <dgm:alg type="composite">
              <dgm:param type="ar" val="0.8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Child2" refType="w" fact="0"/>
              <dgm:constr type="t" for="ch" forName="Child2" refType="h" fact="0.1613"/>
              <dgm:constr type="w" for="ch" forName="Child2" refType="w" fact="0.4365"/>
              <dgm:constr type="h" for="ch" forName="Child2" refType="h" fact="0.8387"/>
              <dgm:constr type="l" for="ch" forName="Child1" refType="w" fact="0.5"/>
              <dgm:constr type="t" for="ch" forName="Child1" refType="h" fact="0.1613"/>
              <dgm:constr type="w" for="ch" forName="Child1" refType="w" fact="0.4365"/>
              <dgm:constr type="h" for="ch" forName="Child1" refType="h" fact="0.7742"/>
              <dgm:constr type="l" for="ch" forName="ChildAccent1" refType="w" fact="0.5"/>
              <dgm:constr type="t" for="ch" forName="ChildAccent1" refType="h" fact="0.1613"/>
              <dgm:constr type="w" for="ch" forName="ChildAccent1" refType="w" fact="0.5"/>
              <dgm:constr type="h" for="ch" forName="ChildAccent1" refType="h" fact="0.7742"/>
              <dgm:constr type="l" for="ch" forName="Parent1" refType="w" fact="0.5"/>
              <dgm:constr type="t" for="ch" forName="Parent1" refType="h" fact="0.0323"/>
              <dgm:constr type="w" for="ch" forName="Parent1" refType="w" fact="0.5"/>
              <dgm:constr type="h" for="ch" forName="Parent1" refType="h" fact="0.129"/>
              <dgm:constr type="l" for="ch" forName="ChildAccent2" refType="w" fact="0"/>
              <dgm:constr type="t" for="ch" forName="ChildAccent2" refType="h" fact="0.1613"/>
              <dgm:constr type="w" for="ch" forName="ChildAccent2" refType="w" fact="0.5"/>
              <dgm:constr type="h" for="ch" forName="ChildAccent2" refType="h" fact="0.8387"/>
              <dgm:constr type="l" for="ch" forName="Parent2" refType="w" fact="0"/>
              <dgm:constr type="t" for="ch" forName="Parent2" refType="h" fact="0"/>
              <dgm:constr type="w" for="ch" forName="Parent2" refType="w" fact="0.5"/>
              <dgm:constr type="h" for="ch" forName="Parent2" refType="h" fact="0.1613"/>
            </dgm:constrLst>
          </dgm:if>
          <dgm:if name="Name15" axis="ch" ptType="node" func="cnt" op="equ" val="3">
            <dgm:alg type="composite">
              <dgm:param type="ar" val="1.112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Child3" refType="w" fact="0"/>
              <dgm:constr type="t" for="ch" forName="Child3" refType="h" fact="0.1757"/>
              <dgm:constr type="w" for="ch" forName="Child3" refType="w" fact="0.291"/>
              <dgm:constr type="h" for="ch" forName="Child3" refType="h" fact="0.8243"/>
              <dgm:constr type="l" for="ch" forName="Child2" refType="w" fact="0.3333"/>
              <dgm:constr type="t" for="ch" forName="Child2" refType="h" fact="0.1757"/>
              <dgm:constr type="w" for="ch" forName="Child2" refType="w" fact="0.291"/>
              <dgm:constr type="h" for="ch" forName="Child2" refType="h" fact="0.7655"/>
              <dgm:constr type="l" for="ch" forName="Child1" refType="w" fact="0.6667"/>
              <dgm:constr type="t" for="ch" forName="Child1" refType="h" fact="0.1757"/>
              <dgm:constr type="w" for="ch" forName="Child1" refType="w" fact="0.291"/>
              <dgm:constr type="h" for="ch" forName="Child1" refType="h" fact="0.7066"/>
              <dgm:constr type="l" for="ch" forName="ChildAccent1" refType="w" fact="0.6667"/>
              <dgm:constr type="t" for="ch" forName="ChildAccent1" refType="h" fact="0.1757"/>
              <dgm:constr type="w" for="ch" forName="ChildAccent1" refType="w" fact="0.3333"/>
              <dgm:constr type="h" for="ch" forName="ChildAccent1" refType="h" fact="0.7066"/>
              <dgm:constr type="l" for="ch" forName="Parent1" refType="w" fact="0.6667"/>
              <dgm:constr type="t" for="ch" forName="Parent1" refType="h" fact="0.0579"/>
              <dgm:constr type="w" for="ch" forName="Parent1" refType="w" fact="0.3333"/>
              <dgm:constr type="h" for="ch" forName="Parent1" refType="h" fact="0.1178"/>
              <dgm:constr type="l" for="ch" forName="ChildAccent2" refType="w" fact="0.3333"/>
              <dgm:constr type="t" for="ch" forName="ChildAccent2" refType="h" fact="0.1757"/>
              <dgm:constr type="w" for="ch" forName="ChildAccent2" refType="w" fact="0.3333"/>
              <dgm:constr type="h" for="ch" forName="ChildAccent2" refType="h" fact="0.7655"/>
              <dgm:constr type="l" for="ch" forName="Parent2" refType="w" fact="0.3333"/>
              <dgm:constr type="t" for="ch" forName="Parent2" refType="h" fact="0.0285"/>
              <dgm:constr type="w" for="ch" forName="Parent2" refType="w" fact="0.3333"/>
              <dgm:constr type="h" for="ch" forName="Parent2" refType="h" fact="0.1472"/>
              <dgm:constr type="l" for="ch" forName="ChildAccent3" refType="w" fact="0"/>
              <dgm:constr type="t" for="ch" forName="ChildAccent3" refType="h" fact="0.1757"/>
              <dgm:constr type="w" for="ch" forName="ChildAccent3" refType="w" fact="0.3333"/>
              <dgm:constr type="h" for="ch" forName="ChildAccent3" refType="h" fact="0.8243"/>
              <dgm:constr type="l" for="ch" forName="Parent3" refType="w" fact="0"/>
              <dgm:constr type="t" for="ch" forName="Parent3" refType="h" fact="0"/>
              <dgm:constr type="w" for="ch" forName="Parent3" refType="w" fact="0.3333"/>
              <dgm:constr type="h" for="ch" forName="Parent3" refType="h" fact="0.176"/>
            </dgm:constrLst>
          </dgm:if>
          <dgm:if name="Name16" axis="ch" ptType="node" func="cnt" op="equ" val="4">
            <dgm:alg type="composite">
              <dgm:param type="ar" val="1.362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Child4" refType="w" fact="0"/>
              <dgm:constr type="t" for="ch" forName="Child4" refType="h" fact="0.1892"/>
              <dgm:constr type="w" for="ch" forName="Child4" refType="w" fact="0.2183"/>
              <dgm:constr type="h" for="ch" forName="Child4" refType="h" fact="0.8108"/>
              <dgm:constr type="l" for="ch" forName="Child3" refType="w" fact="0.25"/>
              <dgm:constr type="t" for="ch" forName="Child3" refType="h" fact="0.1892"/>
              <dgm:constr type="w" for="ch" forName="Child3" refType="w" fact="0.2183"/>
              <dgm:constr type="h" for="ch" forName="Child3" refType="h" fact="0.7568"/>
              <dgm:constr type="l" for="ch" forName="Child2" refType="w" fact="0.5"/>
              <dgm:constr type="t" for="ch" forName="Child2" refType="h" fact="0.1892"/>
              <dgm:constr type="w" for="ch" forName="Child2" refType="w" fact="0.2183"/>
              <dgm:constr type="h" for="ch" forName="Child2" refType="h" fact="0.7027"/>
              <dgm:constr type="l" for="ch" forName="Child1" refType="w" fact="0.75"/>
              <dgm:constr type="t" for="ch" forName="Child1" refType="h" fact="0.1892"/>
              <dgm:constr type="w" for="ch" forName="Child1" refType="w" fact="0.2183"/>
              <dgm:constr type="h" for="ch" forName="Child1" refType="h" fact="0.6486"/>
              <dgm:constr type="l" for="ch" forName="ChildAccent1" refType="w" fact="0.75"/>
              <dgm:constr type="t" for="ch" forName="ChildAccent1" refType="h" fact="0.1892"/>
              <dgm:constr type="w" for="ch" forName="ChildAccent1" refType="w" fact="0.25"/>
              <dgm:constr type="h" for="ch" forName="ChildAccent1" refType="h" fact="0.6486"/>
              <dgm:constr type="l" for="ch" forName="Parent1" refType="w" fact="0.75"/>
              <dgm:constr type="t" for="ch" forName="Parent1" refType="h" fact="0.0811"/>
              <dgm:constr type="w" for="ch" forName="Parent1" refType="w" fact="0.25"/>
              <dgm:constr type="h" for="ch" forName="Parent1" refType="h" fact="0.1081"/>
              <dgm:constr type="l" for="ch" forName="ChildAccent2" refType="w" fact="0.5"/>
              <dgm:constr type="t" for="ch" forName="ChildAccent2" refType="h" fact="0.1892"/>
              <dgm:constr type="w" for="ch" forName="ChildAccent2" refType="w" fact="0.25"/>
              <dgm:constr type="h" for="ch" forName="ChildAccent2" refType="h" fact="0.7027"/>
              <dgm:constr type="l" for="ch" forName="Parent2" refType="w" fact="0.5"/>
              <dgm:constr type="t" for="ch" forName="Parent2" refType="h" fact="0.0541"/>
              <dgm:constr type="w" for="ch" forName="Parent2" refType="w" fact="0.25"/>
              <dgm:constr type="h" for="ch" forName="Parent2" refType="h" fact="0.1351"/>
              <dgm:constr type="l" for="ch" forName="ChildAccent3" refType="w" fact="0.25"/>
              <dgm:constr type="t" for="ch" forName="ChildAccent3" refType="h" fact="0.1892"/>
              <dgm:constr type="w" for="ch" forName="ChildAccent3" refType="w" fact="0.25"/>
              <dgm:constr type="h" for="ch" forName="ChildAccent3" refType="h" fact="0.7568"/>
              <dgm:constr type="l" for="ch" forName="Parent3" refType="w" fact="0.25"/>
              <dgm:constr type="t" for="ch" forName="Parent3" refType="h" fact="0.0279"/>
              <dgm:constr type="w" for="ch" forName="Parent3" refType="w" fact="0.25"/>
              <dgm:constr type="h" for="ch" forName="Parent3" refType="h" fact="0.161"/>
              <dgm:constr type="l" for="ch" forName="ChildAccent4" refType="w" fact="0"/>
              <dgm:constr type="t" for="ch" forName="ChildAccent4" refType="h" fact="0.1892"/>
              <dgm:constr type="w" for="ch" forName="ChildAccent4" refType="w" fact="0.25"/>
              <dgm:constr type="h" for="ch" forName="ChildAccent4" refType="h" fact="0.8108"/>
              <dgm:constr type="l" for="ch" forName="Parent4" refType="w" fact="0"/>
              <dgm:constr type="t" for="ch" forName="Parent4" refType="h" fact="0"/>
              <dgm:constr type="w" for="ch" forName="Parent4" refType="w" fact="0.25"/>
              <dgm:constr type="h" for="ch" forName="Parent4" refType="h" fact="0.1892"/>
            </dgm:constrLst>
          </dgm:if>
          <dgm:if name="Name17" axis="ch" ptType="node" func="cnt" op="equ" val="5">
            <dgm:alg type="composite">
              <dgm:param type="ar" val="1.5742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Child5" refType="w" fact="0"/>
              <dgm:constr type="t" for="ch" forName="Child5" refType="h" fact="0.2"/>
              <dgm:constr type="w" for="ch" forName="Child5" refType="w" fact="0.1747"/>
              <dgm:constr type="h" for="ch" forName="Child5" refType="h" fact="0.8"/>
              <dgm:constr type="l" for="ch" forName="Child4" refType="w" fact="0.2001"/>
              <dgm:constr type="t" for="ch" forName="Child4" refType="h" fact="0.2"/>
              <dgm:constr type="w" for="ch" forName="Child4" refType="w" fact="0.1747"/>
              <dgm:constr type="h" for="ch" forName="Child4" refType="h" fact="0.75"/>
              <dgm:constr type="l" for="ch" forName="Child3" refType="w" fact="0.4002"/>
              <dgm:constr type="t" for="ch" forName="Child3" refType="h" fact="0.2"/>
              <dgm:constr type="w" for="ch" forName="Child3" refType="w" fact="0.1747"/>
              <dgm:constr type="h" for="ch" forName="Child3" refType="h" fact="0.7"/>
              <dgm:constr type="l" for="ch" forName="Child2" refType="w" fact="0.6003"/>
              <dgm:constr type="t" for="ch" forName="Child2" refType="h" fact="0.2"/>
              <dgm:constr type="w" for="ch" forName="Child2" refType="w" fact="0.1747"/>
              <dgm:constr type="h" for="ch" forName="Child2" refType="h" fact="0.65"/>
              <dgm:constr type="l" for="ch" forName="Child1" refType="w" fact="0.7999"/>
              <dgm:constr type="t" for="ch" forName="Child1" refType="h" fact="0.2"/>
              <dgm:constr type="w" for="ch" forName="Child1" refType="w" fact="0.1747"/>
              <dgm:constr type="h" for="ch" forName="Child1" refType="h" fact="0.6"/>
              <dgm:constr type="l" for="ch" forName="ChildAccent1" refType="w" fact="0.7999"/>
              <dgm:constr type="t" for="ch" forName="ChildAccent1" refType="h" fact="0.2"/>
              <dgm:constr type="w" for="ch" forName="ChildAccent1" refType="w" fact="0.2001"/>
              <dgm:constr type="h" for="ch" forName="ChildAccent1" refType="h" fact="0.6"/>
              <dgm:constr type="l" for="ch" forName="Parent1" refType="w" fact="0.7999"/>
              <dgm:constr type="t" for="ch" forName="Parent1" refType="h" fact="0.1"/>
              <dgm:constr type="w" for="ch" forName="Parent1" refType="w" fact="0.2001"/>
              <dgm:constr type="h" for="ch" forName="Parent1" refType="h" fact="0.1"/>
              <dgm:constr type="l" for="ch" forName="ChildAccent2" refType="w" fact="0.6003"/>
              <dgm:constr type="t" for="ch" forName="ChildAccent2" refType="h" fact="0.2"/>
              <dgm:constr type="w" for="ch" forName="ChildAccent2" refType="w" fact="0.2001"/>
              <dgm:constr type="h" for="ch" forName="ChildAccent2" refType="h" fact="0.65"/>
              <dgm:constr type="l" for="ch" forName="Parent2" refType="w" fact="0.6003"/>
              <dgm:constr type="t" for="ch" forName="Parent2" refType="h" fact="0.075"/>
              <dgm:constr type="w" for="ch" forName="Parent2" refType="w" fact="0.2001"/>
              <dgm:constr type="h" for="ch" forName="Parent2" refType="h" fact="0.125"/>
              <dgm:constr type="l" for="ch" forName="ChildAccent3" refType="w" fact="0.4002"/>
              <dgm:constr type="t" for="ch" forName="ChildAccent3" refType="h" fact="0.2"/>
              <dgm:constr type="w" for="ch" forName="ChildAccent3" refType="w" fact="0.2001"/>
              <dgm:constr type="h" for="ch" forName="ChildAccent3" refType="h" fact="0.7"/>
              <dgm:constr type="l" for="ch" forName="Parent3" refType="w" fact="0.4002"/>
              <dgm:constr type="t" for="ch" forName="Parent3" refType="h" fact="0.0508"/>
              <dgm:constr type="w" for="ch" forName="Parent3" refType="w" fact="0.2001"/>
              <dgm:constr type="h" for="ch" forName="Parent3" refType="h" fact="0.15"/>
              <dgm:constr type="l" for="ch" forName="ChildAccent4" refType="w" fact="0.2001"/>
              <dgm:constr type="t" for="ch" forName="ChildAccent4" refType="h" fact="0.2"/>
              <dgm:constr type="w" for="ch" forName="ChildAccent4" refType="w" fact="0.2001"/>
              <dgm:constr type="h" for="ch" forName="ChildAccent4" refType="h" fact="0.75"/>
              <dgm:constr type="l" for="ch" forName="Parent4" refType="w" fact="0.2001"/>
              <dgm:constr type="t" for="ch" forName="Parent4" refType="h" fact="0.025"/>
              <dgm:constr type="w" for="ch" forName="Parent4" refType="w" fact="0.2001"/>
              <dgm:constr type="h" for="ch" forName="Parent4" refType="h" fact="0.175"/>
              <dgm:constr type="l" for="ch" forName="ChildAccent5" refType="w" fact="0"/>
              <dgm:constr type="t" for="ch" forName="ChildAccent5" refType="h" fact="0.2"/>
              <dgm:constr type="w" for="ch" forName="ChildAccent5" refType="w" fact="0.2001"/>
              <dgm:constr type="h" for="ch" forName="ChildAccent5" refType="h" fact="0.8"/>
              <dgm:constr type="l" for="ch" forName="Parent5" refType="w" fact="0"/>
              <dgm:constr type="t" for="ch" forName="Parent5" refType="h" fact="0"/>
              <dgm:constr type="w" for="ch" forName="Parent5" refType="w" fact="0.2001"/>
              <dgm:constr type="h" for="ch" forName="Parent5" refType="h" fact="0.2"/>
            </dgm:constrLst>
          </dgm:if>
          <dgm:if name="Name18" axis="ch" ptType="node" func="cnt" op="equ" val="6">
            <dgm:alg type="composite">
              <dgm:param type="ar" val="1.756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Child6" refType="w" fact="0"/>
              <dgm:constr type="t" for="ch" forName="Child6" refType="h" fact="0.2087"/>
              <dgm:constr type="w" for="ch" forName="Child6" refType="w" fact="0.1458"/>
              <dgm:constr type="h" for="ch" forName="Child6" refType="h" fact="0.7913"/>
              <dgm:constr type="l" for="ch" forName="Child5" refType="w" fact="0.167"/>
              <dgm:constr type="t" for="ch" forName="Child5" refType="h" fact="0.2087"/>
              <dgm:constr type="w" for="ch" forName="Child5" refType="w" fact="0.1458"/>
              <dgm:constr type="h" for="ch" forName="Child5" refType="h" fact="0.7448"/>
              <dgm:constr type="l" for="ch" forName="Child4" refType="w" fact="0.3339"/>
              <dgm:constr type="t" for="ch" forName="Child4" refType="h" fact="0.2087"/>
              <dgm:constr type="w" for="ch" forName="Child4" refType="w" fact="0.1458"/>
              <dgm:constr type="h" for="ch" forName="Child4" refType="h" fact="0.6982"/>
              <dgm:constr type="l" for="ch" forName="Child3" refType="w" fact="0.5009"/>
              <dgm:constr type="t" for="ch" forName="Child3" refType="h" fact="0.2087"/>
              <dgm:constr type="w" for="ch" forName="Child3" refType="w" fact="0.1458"/>
              <dgm:constr type="h" for="ch" forName="Child3" refType="h" fact="0.6517"/>
              <dgm:constr type="l" for="ch" forName="Child2" refType="w" fact="0.6674"/>
              <dgm:constr type="t" for="ch" forName="Child2" refType="h" fact="0.2087"/>
              <dgm:constr type="w" for="ch" forName="Child2" refType="w" fact="0.1458"/>
              <dgm:constr type="h" for="ch" forName="Child2" refType="h" fact="0.6051"/>
              <dgm:constr type="l" for="ch" forName="Child1" refType="w" fact="0.833"/>
              <dgm:constr type="t" for="ch" forName="Child1" refType="h" fact="0.2087"/>
              <dgm:constr type="w" for="ch" forName="Child1" refType="w" fact="0.1458"/>
              <dgm:constr type="h" for="ch" forName="Child1" refType="h" fact="0.5586"/>
              <dgm:constr type="l" for="ch" forName="ChildAccent1" refType="w" fact="0.833"/>
              <dgm:constr type="t" for="ch" forName="ChildAccent1" refType="h" fact="0.2087"/>
              <dgm:constr type="w" for="ch" forName="ChildAccent1" refType="w" fact="0.167"/>
              <dgm:constr type="h" for="ch" forName="ChildAccent1" refType="h" fact="0.5586"/>
              <dgm:constr type="l" for="ch" forName="Parent1" refType="w" fact="0.833"/>
              <dgm:constr type="t" for="ch" forName="Parent1" refType="h" fact="0.1156"/>
              <dgm:constr type="w" for="ch" forName="Parent1" refType="w" fact="0.167"/>
              <dgm:constr type="h" for="ch" forName="Parent1" refType="h" fact="0.0931"/>
              <dgm:constr type="l" for="ch" forName="ChildAccent2" refType="w" fact="0.6674"/>
              <dgm:constr type="t" for="ch" forName="ChildAccent2" refType="h" fact="0.2087"/>
              <dgm:constr type="w" for="ch" forName="ChildAccent2" refType="w" fact="0.167"/>
              <dgm:constr type="h" for="ch" forName="ChildAccent2" refType="h" fact="0.6051"/>
              <dgm:constr type="l" for="ch" forName="Parent2" refType="w" fact="0.6674"/>
              <dgm:constr type="t" for="ch" forName="Parent2" refType="h" fact="0.0923"/>
              <dgm:constr type="w" for="ch" forName="Parent2" refType="w" fact="0.165"/>
              <dgm:constr type="h" for="ch" forName="Parent2" refType="h" fact="0.1164"/>
              <dgm:constr type="l" for="ch" forName="ChildAccent3" refType="w" fact="0.5009"/>
              <dgm:constr type="t" for="ch" forName="ChildAccent3" refType="h" fact="0.2087"/>
              <dgm:constr type="w" for="ch" forName="ChildAccent3" refType="w" fact="0.167"/>
              <dgm:constr type="h" for="ch" forName="ChildAccent3" refType="h" fact="0.6517"/>
              <dgm:constr type="l" for="ch" forName="Parent3" refType="w" fact="0.5009"/>
              <dgm:constr type="t" for="ch" forName="Parent3" refType="h" fact="0.0698"/>
              <dgm:constr type="w" for="ch" forName="Parent3" refType="w" fact="0.166"/>
              <dgm:constr type="h" for="ch" forName="Parent3" refType="h" fact="0.1396"/>
              <dgm:constr type="l" for="ch" forName="ChildAccent4" refType="w" fact="0.3339"/>
              <dgm:constr type="t" for="ch" forName="ChildAccent4" refType="h" fact="0.2087"/>
              <dgm:constr type="w" for="ch" forName="ChildAccent4" refType="w" fact="0.167"/>
              <dgm:constr type="h" for="ch" forName="ChildAccent4" refType="h" fact="0.6982"/>
              <dgm:constr type="l" for="ch" forName="Parent4" refType="w" fact="0.3339"/>
              <dgm:constr type="t" for="ch" forName="Parent4" refType="h" fact="0.0458"/>
              <dgm:constr type="w" for="ch" forName="Parent4" refType="w" fact="0.167"/>
              <dgm:constr type="h" for="ch" forName="Parent4" refType="h" fact="0.1629"/>
              <dgm:constr type="l" for="ch" forName="ChildAccent5" refType="w" fact="0.167"/>
              <dgm:constr type="t" for="ch" forName="ChildAccent5" refType="h" fact="0.2087"/>
              <dgm:constr type="w" for="ch" forName="ChildAccent5" refType="w" fact="0.167"/>
              <dgm:constr type="h" for="ch" forName="ChildAccent5" refType="h" fact="0.7448"/>
              <dgm:constr type="l" for="ch" forName="Parent5" refType="w" fact="0.167"/>
              <dgm:constr type="t" for="ch" forName="Parent5" refType="h" fact="0.0225"/>
              <dgm:constr type="w" for="ch" forName="Parent5" refType="w" fact="0.167"/>
              <dgm:constr type="h" for="ch" forName="Parent5" refType="h" fact="0.1862"/>
              <dgm:constr type="l" for="ch" forName="ChildAccent6" refType="w" fact="0"/>
              <dgm:constr type="t" for="ch" forName="ChildAccent6" refType="h" fact="0.2087"/>
              <dgm:constr type="w" for="ch" forName="ChildAccent6" refType="w" fact="0.167"/>
              <dgm:constr type="h" for="ch" forName="ChildAccent6" refType="h" fact="0.7913"/>
              <dgm:constr type="l" for="ch" forName="Parent6" refType="w" fact="0"/>
              <dgm:constr type="t" for="ch" forName="Parent6" refType="h" fact="0"/>
              <dgm:constr type="w" for="ch" forName="Parent6" refType="w" fact="0.167"/>
              <dgm:constr type="h" for="ch" forName="Parent6" refType="h" fact="0.2095"/>
            </dgm:constrLst>
          </dgm:if>
          <dgm:else name="Name19">
            <dgm:alg type="composite">
              <dgm:param type="ar" val="1.91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Child7" refType="w" fact="0"/>
              <dgm:constr type="t" for="ch" forName="Child7" refType="h" fact="0.2168"/>
              <dgm:constr type="w" for="ch" forName="Child7" refType="w" fact="0.125"/>
              <dgm:constr type="h" for="ch" forName="Child7" refType="h" fact="0.7832"/>
              <dgm:constr type="l" for="ch" forName="Child6" refType="w" fact="0.1432"/>
              <dgm:constr type="t" for="ch" forName="Child6" refType="h" fact="0.2168"/>
              <dgm:constr type="w" for="ch" forName="Child6" refType="w" fact="0.125"/>
              <dgm:constr type="h" for="ch" forName="Child6" refType="h" fact="0.7397"/>
              <dgm:constr type="l" for="ch" forName="Child5" refType="w" fact="0.2865"/>
              <dgm:constr type="t" for="ch" forName="Child5" refType="h" fact="0.2168"/>
              <dgm:constr type="w" for="ch" forName="Child5" refType="w" fact="0.125"/>
              <dgm:constr type="h" for="ch" forName="Child5" refType="h" fact="0.6962"/>
              <dgm:constr type="l" for="ch" forName="Child4" refType="w" fact="0.4297"/>
              <dgm:constr type="t" for="ch" forName="Child4" refType="h" fact="0.2168"/>
              <dgm:constr type="w" for="ch" forName="Child4" refType="w" fact="0.125"/>
              <dgm:constr type="h" for="ch" forName="Child4" refType="h" fact="0.6526"/>
              <dgm:constr type="l" for="ch" forName="Child3" refType="w" fact="0.5726"/>
              <dgm:constr type="t" for="ch" forName="Child3" refType="h" fact="0.2168"/>
              <dgm:constr type="w" for="ch" forName="Child3" refType="w" fact="0.125"/>
              <dgm:constr type="h" for="ch" forName="Child3" refType="h" fact="0.6091"/>
              <dgm:constr type="l" for="ch" forName="Child2" refType="w" fact="0.7147"/>
              <dgm:constr type="t" for="ch" forName="Child2" refType="h" fact="0.2168"/>
              <dgm:constr type="w" for="ch" forName="Child2" refType="w" fact="0.125"/>
              <dgm:constr type="h" for="ch" forName="Child2" refType="h" fact="0.5656"/>
              <dgm:constr type="l" for="ch" forName="Child1" refType="w" fact="0.8568"/>
              <dgm:constr type="t" for="ch" forName="Child1" refType="h" fact="0.2168"/>
              <dgm:constr type="w" for="ch" forName="Child1" refType="w" fact="0.125"/>
              <dgm:constr type="h" for="ch" forName="Child1" refType="h" fact="0.5221"/>
              <dgm:constr type="l" for="ch" forName="ChildAccent1" refType="w" fact="0.8568"/>
              <dgm:constr type="t" for="ch" forName="ChildAccent1" refType="h" fact="0.2168"/>
              <dgm:constr type="w" for="ch" forName="ChildAccent1" refType="w" fact="0.1432"/>
              <dgm:constr type="h" for="ch" forName="ChildAccent1" refType="h" fact="0.5221"/>
              <dgm:constr type="l" for="ch" forName="Parent1" refType="w" fact="0.8568"/>
              <dgm:constr type="t" for="ch" forName="Parent1" refType="h" fact="0.1298"/>
              <dgm:constr type="w" for="ch" forName="Parent1" refType="w" fact="0.1432"/>
              <dgm:constr type="h" for="ch" forName="Parent1" refType="h" fact="0.087"/>
              <dgm:constr type="l" for="ch" forName="ChildAccent2" refType="w" fact="0.7147"/>
              <dgm:constr type="t" for="ch" forName="ChildAccent2" refType="h" fact="0.2168"/>
              <dgm:constr type="w" for="ch" forName="ChildAccent2" refType="w" fact="0.1432"/>
              <dgm:constr type="h" for="ch" forName="ChildAccent2" refType="h" fact="0.5656"/>
              <dgm:constr type="l" for="ch" forName="Parent2" refType="w" fact="0.7147"/>
              <dgm:constr type="t" for="ch" forName="Parent2" refType="h" fact="0.108"/>
              <dgm:constr type="w" for="ch" forName="Parent2" refType="w" fact="0.1425"/>
              <dgm:constr type="h" for="ch" forName="Parent2" refType="h" fact="0.1088"/>
              <dgm:constr type="l" for="ch" forName="ChildAccent3" refType="w" fact="0.5726"/>
              <dgm:constr type="t" for="ch" forName="ChildAccent3" refType="h" fact="0.2168"/>
              <dgm:constr type="w" for="ch" forName="ChildAccent3" refType="w" fact="0.1432"/>
              <dgm:constr type="h" for="ch" forName="ChildAccent3" refType="h" fact="0.6091"/>
              <dgm:constr type="l" for="ch" forName="Parent3" refType="w" fact="0.5726"/>
              <dgm:constr type="t" for="ch" forName="Parent3" refType="h" fact="0.087"/>
              <dgm:constr type="w" for="ch" forName="Parent3" refType="w" fact="0.142"/>
              <dgm:constr type="h" for="ch" forName="Parent3" refType="h" fact="0.1305"/>
              <dgm:constr type="l" for="ch" forName="ChildAccent4" refType="w" fact="0.4297"/>
              <dgm:constr type="t" for="ch" forName="ChildAccent4" refType="h" fact="0.2168"/>
              <dgm:constr type="w" for="ch" forName="ChildAccent4" refType="w" fact="0.1432"/>
              <dgm:constr type="h" for="ch" forName="ChildAccent4" refType="h" fact="0.6526"/>
              <dgm:constr type="l" for="ch" forName="Parent4" refType="w" fact="0.4297"/>
              <dgm:constr type="t" for="ch" forName="Parent4" refType="h" fact="0.0645"/>
              <dgm:constr type="w" for="ch" forName="Parent4" refType="w" fact="0.1432"/>
              <dgm:constr type="h" for="ch" forName="Parent4" refType="h" fact="0.1523"/>
              <dgm:constr type="l" for="ch" forName="ChildAccent5" refType="w" fact="0.2865"/>
              <dgm:constr type="t" for="ch" forName="ChildAccent5" refType="h" fact="0.2168"/>
              <dgm:constr type="w" for="ch" forName="ChildAccent5" refType="w" fact="0.1432"/>
              <dgm:constr type="h" for="ch" forName="ChildAccent5" refType="h" fact="0.6962"/>
              <dgm:constr type="l" for="ch" forName="Parent5" refType="w" fact="0.2865"/>
              <dgm:constr type="t" for="ch" forName="Parent5" refType="h" fact="0.0428"/>
              <dgm:constr type="w" for="ch" forName="Parent5" refType="w" fact="0.1432"/>
              <dgm:constr type="h" for="ch" forName="Parent5" refType="h" fact="0.174"/>
              <dgm:constr type="l" for="ch" forName="ChildAccent6" refType="w" fact="0.1432"/>
              <dgm:constr type="t" for="ch" forName="ChildAccent6" refType="h" fact="0.2168"/>
              <dgm:constr type="w" for="ch" forName="ChildAccent6" refType="w" fact="0.1432"/>
              <dgm:constr type="h" for="ch" forName="ChildAccent6" refType="h" fact="0.7397"/>
              <dgm:constr type="l" for="ch" forName="Parent6" refType="w" fact="0.1432"/>
              <dgm:constr type="t" for="ch" forName="Parent6" refType="h" fact="0.0217"/>
              <dgm:constr type="w" for="ch" forName="Parent6" refType="w" fact="0.1432"/>
              <dgm:constr type="h" for="ch" forName="Parent6" refType="h" fact="0.1958"/>
              <dgm:constr type="l" for="ch" forName="ChildAccent7" refType="w" fact="0"/>
              <dgm:constr type="t" for="ch" forName="ChildAccent7" refType="h" fact="0.2168"/>
              <dgm:constr type="w" for="ch" forName="ChildAccent7" refType="w" fact="0.1432"/>
              <dgm:constr type="h" for="ch" forName="ChildAccent7" refType="h" fact="0.7832"/>
              <dgm:constr type="l" for="ch" forName="Parent7" refType="w" fact="0"/>
              <dgm:constr type="t" for="ch" forName="Parent7" refType="h" fact="0"/>
              <dgm:constr type="w" for="ch" forName="Parent7" refType="w" fact="0.1432"/>
              <dgm:constr type="h" for="ch" forName="Parent7" refType="h" fact="0.2175"/>
            </dgm:constrLst>
          </dgm:else>
        </dgm:choose>
      </dgm:else>
    </dgm:choose>
    <dgm:forEach name="wrapper" axis="self" ptType="parTrans">
      <dgm:forEach name="accentRepeat" axis="self">
        <dgm:layoutNode name="ChildAccent" styleLbl="alignImgPlace1">
          <dgm:alg type="sp"/>
          <dgm:choose name="Name20">
            <dgm:if name="Name21" axis="followSib" ptType="node" func="cnt" op="equ" val="0">
              <dgm:shape xmlns:r="http://schemas.openxmlformats.org/officeDocument/2006/relationships" type="wedgeRectCallout" r:blip="">
                <dgm:adjLst>
                  <dgm:adj idx="1" val="0"/>
                  <dgm:adj idx="2" val="0"/>
                </dgm:adjLst>
              </dgm:shape>
            </dgm:if>
            <dgm:else name="Name22">
              <dgm:choose name="Name23">
                <dgm:if name="Name24" axis="precedSib" ptType="node" func="cnt" op="equ" val="6">
                  <dgm:shape xmlns:r="http://schemas.openxmlformats.org/officeDocument/2006/relationships" type="wedgeRectCallout" r:blip="">
                    <dgm:adjLst>
                      <dgm:adj idx="1" val="0"/>
                      <dgm:adj idx="2" val="0"/>
                    </dgm:adjLst>
                  </dgm:shape>
                </dgm:if>
                <dgm:else name="Name25">
                  <dgm:choose name="Name26">
                    <dgm:if name="Name27" func="var" arg="dir" op="equ" val="norm">
                      <dgm:shape xmlns:r="http://schemas.openxmlformats.org/officeDocument/2006/relationships" type="wedgeRectCallout" r:blip="">
                        <dgm:adjLst>
                          <dgm:adj idx="1" val="0.625"/>
                          <dgm:adj idx="2" val="0.2083"/>
                        </dgm:adjLst>
                      </dgm:shape>
                    </dgm:if>
                    <dgm:else name="Name28">
                      <dgm:shape xmlns:r="http://schemas.openxmlformats.org/officeDocument/2006/relationships" type="wedgeRectCallout" r:blip="">
                        <dgm:adjLst>
                          <dgm:adj idx="1" val="-0.625"/>
                          <dgm:adj idx="2" val="0.2083"/>
                        </dgm:adjLst>
                      </dgm:shape>
                    </dgm:else>
                  </dgm:choose>
                </dgm:else>
              </dgm:choose>
            </dgm:else>
          </dgm:choose>
          <dgm:presOf axis="des" ptType="node"/>
        </dgm:layoutNode>
      </dgm:forEach>
    </dgm:forEach>
    <dgm:forEach name="Name29" axis="ch" ptType="node" st="7" cnt="1">
      <dgm:layoutNode name="ChildAccent7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7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7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4" axis="ch" ptType="node" st="6" cnt="1">
      <dgm:layoutNode name="Child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Child6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3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6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39" axis="ch" ptType="node" st="5" cnt="1">
      <dgm:layoutNode name="Child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  <dgm:layoutNode name="Child5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5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4" axis="ch" ptType="node" st="4" cnt="1">
      <dgm:layoutNode name="ChildAccent4">
        <dgm:alg type="sp"/>
        <dgm:shape xmlns:r="http://schemas.openxmlformats.org/officeDocument/2006/relationships" r:blip="">
          <dgm:adjLst/>
        </dgm:shape>
        <dgm:presOf/>
        <dgm:constrLst/>
        <dgm:forEach name="Name45" ref="accent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4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4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49" axis="ch" ptType="node" st="3" cnt="1">
      <dgm:layoutNode name="ChildAccent3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Child3" styleLbl="revTx">
        <dgm:varLst>
          <dgm:chMax val="0"/>
          <dgm:chPref val="0"/>
          <dgm:bulletEnabled val="1"/>
        </dgm:varLst>
        <dgm:choose name="Name51">
          <dgm:if name="Name5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3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4" axis="ch" ptType="node" st="2" cnt="1">
      <dgm:layoutNode name="ChildAccent2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  <dgm:layoutNode name="Child2" styleLbl="revTx">
        <dgm:varLst>
          <dgm:chMax val="0"/>
          <dgm:chPref val="0"/>
          <dgm:bulletEnabled val="1"/>
        </dgm:varLst>
        <dgm:choose name="Name56">
          <dgm:if name="Name57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58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2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  <dgm:forEach name="Name59" axis="ch" ptType="node" cnt="1">
      <dgm:layoutNode name="ChildAccent1">
        <dgm:alg type="sp"/>
        <dgm:shape xmlns:r="http://schemas.openxmlformats.org/officeDocument/2006/relationships" r:blip="">
          <dgm:adjLst/>
        </dgm:shape>
        <dgm:presOf/>
        <dgm:constrLst/>
        <dgm:forEach name="Name60" ref="accentRepeat"/>
      </dgm:layoutNode>
      <dgm:layoutNode name="Child1" styleLbl="revTx">
        <dgm:varLst>
          <dgm:chMax val="0"/>
          <dgm:chPref val="0"/>
          <dgm:bulletEnabled val="1"/>
        </dgm:varLst>
        <dgm:choose name="Name61">
          <dgm:if name="Name62" func="var" arg="dir" op="equ" val="norm">
            <dgm:alg type="tx">
              <dgm:param type="parTxLTRAlign" val="r"/>
              <dgm:param type="shpTxLTRAlignCh" val="r"/>
              <dgm:param type="txAnchorVert" val="t"/>
            </dgm:alg>
          </dgm:if>
          <dgm:else name="Name63">
            <dgm:alg type="tx">
              <dgm:param type="parTxLTRAlign" val="l"/>
              <dgm:param type="shpTxLTRAlignCh" val="l"/>
              <dgm:param type="txAnchorVert" val="t"/>
            </dgm:alg>
          </dgm:else>
        </dgm:choose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  <dgm:layoutNode name="Parent1" styleLbl="node1">
        <dgm:varLst>
          <dgm:chMax val="2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25"/>
          <dgm:constr type="rMarg" refType="primFontSz" fact="0.25"/>
          <dgm:constr type="tMarg" refType="primFontSz" fact="0.25"/>
          <dgm:constr type="bMarg" refType="primFontSz" fact="0.2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2275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2529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6729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006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29-Sep-20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8711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2423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6609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4427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29-Sep-20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385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249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29-Sep-20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24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4.png"/><Relationship Id="rId5" Type="http://schemas.openxmlformats.org/officeDocument/2006/relationships/image" Target="../media/image14.png"/><Relationship Id="rId10" Type="http://schemas.openxmlformats.org/officeDocument/2006/relationships/image" Target="../media/image23.png"/><Relationship Id="rId4" Type="http://schemas.openxmlformats.org/officeDocument/2006/relationships/image" Target="../media/image13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12" Type="http://schemas.openxmlformats.org/officeDocument/2006/relationships/image" Target="../media/image3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35.png"/><Relationship Id="rId5" Type="http://schemas.openxmlformats.org/officeDocument/2006/relationships/image" Target="../media/image14.png"/><Relationship Id="rId10" Type="http://schemas.openxmlformats.org/officeDocument/2006/relationships/image" Target="../media/image34.png"/><Relationship Id="rId4" Type="http://schemas.openxmlformats.org/officeDocument/2006/relationships/image" Target="../media/image13.png"/><Relationship Id="rId9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9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5" y="963455"/>
            <a:ext cx="10058400" cy="58945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147" y="2039815"/>
            <a:ext cx="12191999" cy="132545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17877" y="257510"/>
            <a:ext cx="8166538" cy="9669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УНИВЕРЗИТЕТ У БЕОГРАДУ </a:t>
            </a:r>
            <a:b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ФАКУЛТЕТ ОРГАНИЗАЦИОНИХ НАУКА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47" y="1582947"/>
            <a:ext cx="1219199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endParaRPr lang="en-US" sz="2800" b="1" dirty="0">
              <a:solidFill>
                <a:schemeClr val="bg1"/>
              </a:solidFill>
              <a:latin typeface="Helvetica Bold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sz="2800" b="1" dirty="0">
                <a:latin typeface="Helvetica Bold"/>
                <a:ea typeface="Verdana" panose="020B0604030504040204" pitchFamily="34" charset="0"/>
                <a:cs typeface="Verdana" panose="020B0604030504040204" pitchFamily="34" charset="0"/>
              </a:rPr>
              <a:t>Развој софтверског система за вођење евиденције о сеансама психолошког саветовалишта у .NET окружењу</a:t>
            </a:r>
            <a:endParaRPr lang="ru-RU" sz="2800" b="1" dirty="0" smtClean="0">
              <a:latin typeface="Helvetica Bold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0711" y="4938906"/>
            <a:ext cx="6096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sr-Cyrl-R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Комисија:</a:t>
            </a: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 др </a:t>
            </a:r>
            <a:r>
              <a:rPr lang="sr-Cyrl-R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Саша Лазаревић</a:t>
            </a: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ментор</a:t>
            </a:r>
            <a:endParaRPr lang="en-US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 др </a:t>
            </a:r>
            <a:r>
              <a:rPr lang="sr-Cyrl-R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Зорица Богдановић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први члан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Татјана Стојановић 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други члан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9378" y="4938906"/>
            <a:ext cx="6096000" cy="723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sr-Cyrl-R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Кандидат</a:t>
            </a:r>
            <a:r>
              <a:rPr lang="sr-Cyrl-R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Марија Милутиновић 183/15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55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8522" y="-3096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9975815" y="6975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435512" y="-17543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087329" y="-3096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36439" y="-14635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4667160" y="277187"/>
            <a:ext cx="4112820" cy="140077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99C18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Дијаграм </a:t>
            </a:r>
            <a:r>
              <a:rPr lang="sr-Cyrl-RS" sz="2400" b="1" i="1" dirty="0" smtClean="0">
                <a:solidFill>
                  <a:srgbClr val="99C18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случајева</a:t>
            </a:r>
            <a:endParaRPr lang="sr-Cyrl-RS" sz="2400" b="1" i="1" dirty="0">
              <a:solidFill>
                <a:srgbClr val="99C185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sr-Cyrl-RS" sz="2400" b="1" i="1" dirty="0">
                <a:solidFill>
                  <a:srgbClr val="99C18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коришћења</a:t>
            </a:r>
            <a:endParaRPr lang="en-GB" sz="2400" b="1" i="1" dirty="0">
              <a:solidFill>
                <a:srgbClr val="99C185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3" name="Content Placeholder 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7976" y="1958247"/>
            <a:ext cx="5816706" cy="4146146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Oval 29"/>
          <p:cNvSpPr/>
          <p:nvPr/>
        </p:nvSpPr>
        <p:spPr>
          <a:xfrm>
            <a:off x="7981950" y="2463518"/>
            <a:ext cx="1448441" cy="1147409"/>
          </a:xfrm>
          <a:prstGeom prst="ellipse">
            <a:avLst/>
          </a:prstGeom>
          <a:noFill/>
          <a:ln w="38100">
            <a:solidFill>
              <a:srgbClr val="99C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1871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12237202" cy="6858000"/>
            <a:chOff x="18623" y="-12879"/>
            <a:chExt cx="12237202" cy="6858000"/>
          </a:xfrm>
        </p:grpSpPr>
        <p:sp>
          <p:nvSpPr>
            <p:cNvPr id="5" name="Rectangle 4"/>
            <p:cNvSpPr/>
            <p:nvPr/>
          </p:nvSpPr>
          <p:spPr>
            <a:xfrm>
              <a:off x="18623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73180" y="860788"/>
              <a:ext cx="11009593" cy="5180380"/>
              <a:chOff x="573180" y="860788"/>
              <a:chExt cx="11009593" cy="518038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573180" y="860788"/>
                <a:ext cx="7852205" cy="296378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Autofit/>
              </a:bodyPr>
              <a:lstStyle/>
              <a:p>
                <a:r>
                  <a:rPr lang="sr-Cyrl-RS" sz="2400" b="1" i="1" dirty="0">
                    <a:solidFill>
                      <a:srgbClr val="99C185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СК6: Унос нове сеансе</a:t>
                </a:r>
                <a:endParaRPr lang="en-GB" sz="2400" b="1" i="1" dirty="0">
                  <a:solidFill>
                    <a:srgbClr val="99C185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endParaRPr lang="en-GB" sz="2000" b="1" i="1" dirty="0">
                  <a:solidFill>
                    <a:srgbClr val="008975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8" name="Content Placeholder 1"/>
              <p:cNvSpPr txBox="1">
                <a:spLocks/>
              </p:cNvSpPr>
              <p:nvPr/>
            </p:nvSpPr>
            <p:spPr>
              <a:xfrm>
                <a:off x="573180" y="1497509"/>
                <a:ext cx="5437869" cy="454365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200" b="1" dirty="0"/>
                  <a:t>Назив СК</a:t>
                </a:r>
              </a:p>
              <a:p>
                <a:pPr marL="0" indent="0">
                  <a:buNone/>
                </a:pPr>
                <a:r>
                  <a:rPr lang="ru-RU" sz="2200" dirty="0"/>
                  <a:t>Унос нове сеансе</a:t>
                </a:r>
              </a:p>
              <a:p>
                <a:pPr marL="0" indent="0">
                  <a:buNone/>
                </a:pPr>
                <a:endParaRPr lang="ru-RU" sz="2200" dirty="0"/>
              </a:p>
              <a:p>
                <a:pPr marL="0" indent="0">
                  <a:buNone/>
                </a:pPr>
                <a:r>
                  <a:rPr lang="ru-RU" sz="2200" b="1" dirty="0"/>
                  <a:t>Актори СК</a:t>
                </a:r>
              </a:p>
              <a:p>
                <a:pPr marL="0" indent="0">
                  <a:buNone/>
                </a:pPr>
                <a:r>
                  <a:rPr lang="ru-RU" sz="2200" dirty="0"/>
                  <a:t>Психотерапеут</a:t>
                </a:r>
              </a:p>
              <a:p>
                <a:pPr marL="0" indent="0">
                  <a:buNone/>
                </a:pPr>
                <a:endParaRPr lang="ru-RU" sz="2200" dirty="0"/>
              </a:p>
              <a:p>
                <a:pPr marL="0" indent="0">
                  <a:buNone/>
                </a:pPr>
                <a:r>
                  <a:rPr lang="ru-RU" sz="2200" b="1" dirty="0"/>
                  <a:t>Учесници СК</a:t>
                </a:r>
              </a:p>
              <a:p>
                <a:pPr marL="0" indent="0">
                  <a:buNone/>
                </a:pPr>
                <a:r>
                  <a:rPr lang="ru-RU" sz="2200" dirty="0"/>
                  <a:t>Психотерапеут и систем (програм)</a:t>
                </a:r>
              </a:p>
              <a:p>
                <a:pPr marL="0" indent="0">
                  <a:buNone/>
                </a:pPr>
                <a:endParaRPr lang="ru-RU" sz="2200" dirty="0"/>
              </a:p>
              <a:p>
                <a:pPr marL="0" indent="0">
                  <a:buNone/>
                </a:pPr>
                <a:r>
                  <a:rPr lang="ru-RU" sz="2200" b="1" dirty="0"/>
                  <a:t>Предуслов: </a:t>
                </a:r>
                <a:r>
                  <a:rPr lang="ru-RU" sz="2200" dirty="0"/>
                  <a:t>Систем је укључен и психотерапеут je улогован под својом шифром. Систем приказује форму за рад са сеансама . Учитана је листа клијената . Учитане су врста и облик психотерапије.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/>
              </a:p>
            </p:txBody>
          </p:sp>
          <p:sp>
            <p:nvSpPr>
              <p:cNvPr id="9" name="Content Placeholder 2"/>
              <p:cNvSpPr txBox="1">
                <a:spLocks/>
              </p:cNvSpPr>
              <p:nvPr/>
            </p:nvSpPr>
            <p:spPr>
              <a:xfrm>
                <a:off x="5727405" y="1380561"/>
                <a:ext cx="5855368" cy="411722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Helvetica Neue" panose="02000503000000020004" pitchFamily="2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ru-RU" sz="2000" b="1" dirty="0"/>
                  <a:t>Основни сценарио СК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1. Психотерапеут попуњава податке o сеанси. (АПУСО)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2. Психотерапеут контролише да ли је коректно унео податке о сеанси. (АНСО)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3. Психотерапеут позива систем да запамти податке о сеанси. (АПСО)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4. Систем памти податке о сеанси. (СО)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5. Систем приказује психотерапеуту поруку: “Seansa uspešno sačuvana!“ (ИА</a:t>
                </a:r>
                <a:r>
                  <a:rPr lang="ru-RU" sz="2000" dirty="0" smtClean="0"/>
                  <a:t>)</a:t>
                </a:r>
                <a:endParaRPr lang="en-US" sz="2000" dirty="0" smtClean="0"/>
              </a:p>
              <a:p>
                <a:pPr marL="0" indent="0" algn="just">
                  <a:buNone/>
                </a:pPr>
                <a:endParaRPr lang="ru-RU" sz="2000" dirty="0"/>
              </a:p>
              <a:p>
                <a:pPr marL="0" indent="0" algn="just">
                  <a:buNone/>
                </a:pPr>
                <a:r>
                  <a:rPr lang="ru-RU" sz="2000" b="1" dirty="0" smtClean="0"/>
                  <a:t>Алтернативна </a:t>
                </a:r>
                <a:r>
                  <a:rPr lang="ru-RU" sz="2000" b="1" dirty="0"/>
                  <a:t>сценарија</a:t>
                </a:r>
              </a:p>
              <a:p>
                <a:pPr marL="0" indent="0" algn="just">
                  <a:buNone/>
                </a:pPr>
                <a:r>
                  <a:rPr lang="ru-RU" sz="2000" dirty="0"/>
                  <a:t>5.1. Уколико систем не може да запамти податке о сеанси он приказује психотерапеуту поруку: “Seansa nije sačuvana!” (ИА)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sz="15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51306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9053" y="90539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9983622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501436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197" y="-15478"/>
            <a:ext cx="9338578" cy="68580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227937" y="1918696"/>
            <a:ext cx="9354959" cy="34330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Content Placeholder 11"/>
          <p:cNvPicPr>
            <a:picLocks noChangeAspect="1"/>
          </p:cNvPicPr>
          <p:nvPr/>
        </p:nvPicPr>
        <p:blipFill rotWithShape="1"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2" r="56606"/>
          <a:stretch/>
        </p:blipFill>
        <p:spPr>
          <a:xfrm>
            <a:off x="5215973" y="2042514"/>
            <a:ext cx="3368842" cy="3130673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2227937" y="618174"/>
            <a:ext cx="9338108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644476" y="420611"/>
            <a:ext cx="10511836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sr-Cyrl-RS" sz="2400" b="1" dirty="0">
                <a:latin typeface="Helvetica Bold"/>
              </a:rPr>
              <a:t>Фаза </a:t>
            </a:r>
            <a:r>
              <a:rPr lang="sr-Cyrl-RS" sz="2400" b="1" dirty="0" smtClean="0">
                <a:latin typeface="Helvetica Bold"/>
              </a:rPr>
              <a:t>анализе</a:t>
            </a:r>
            <a:endParaRPr lang="en-GB" sz="2400" b="1" dirty="0">
              <a:latin typeface="Helvetica Bold"/>
            </a:endParaRPr>
          </a:p>
        </p:txBody>
      </p:sp>
    </p:spTree>
    <p:extLst>
      <p:ext uri="{BB962C8B-B14F-4D97-AF65-F5344CB8AC3E}">
        <p14:creationId xmlns:p14="http://schemas.microsoft.com/office/powerpoint/2010/main" val="35082663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39301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501436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56" name="Konceptualni dijagram"/>
          <p:cNvPicPr>
            <a:picLocks noGrp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8768" y="1700463"/>
            <a:ext cx="6218635" cy="43794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798994" y="814799"/>
            <a:ext cx="10511835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3399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Концептуални модел</a:t>
            </a:r>
            <a:endParaRPr lang="en-GB" sz="2400" b="1" i="1" dirty="0">
              <a:solidFill>
                <a:srgbClr val="33993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42373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-38112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lacioni model nabrajanje"/>
          <p:cNvSpPr txBox="1">
            <a:spLocks/>
          </p:cNvSpPr>
          <p:nvPr/>
        </p:nvSpPr>
        <p:spPr>
          <a:xfrm>
            <a:off x="1403920" y="2130512"/>
            <a:ext cx="11175949" cy="28850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err="1"/>
              <a:t>Psihoterapeut</a:t>
            </a:r>
            <a:r>
              <a:rPr lang="en-GB" sz="2000" dirty="0"/>
              <a:t> ( </a:t>
            </a:r>
            <a:r>
              <a:rPr lang="en-GB" sz="2000" u="sng" dirty="0" err="1"/>
              <a:t>TerapeutID</a:t>
            </a:r>
            <a:r>
              <a:rPr lang="en-GB" sz="2000" dirty="0"/>
              <a:t>, </a:t>
            </a:r>
            <a:r>
              <a:rPr lang="en-GB" sz="2000" dirty="0" err="1"/>
              <a:t>Ime</a:t>
            </a:r>
            <a:r>
              <a:rPr lang="en-GB" sz="2000" dirty="0"/>
              <a:t>, </a:t>
            </a:r>
            <a:r>
              <a:rPr lang="en-GB" sz="2000" dirty="0" err="1"/>
              <a:t>Prezime</a:t>
            </a:r>
            <a:r>
              <a:rPr lang="en-GB" sz="2000" dirty="0"/>
              <a:t>, </a:t>
            </a:r>
            <a:r>
              <a:rPr lang="en-GB" sz="2000" dirty="0" err="1"/>
              <a:t>KorisničkoIme</a:t>
            </a:r>
            <a:r>
              <a:rPr lang="en-GB" sz="2000" dirty="0"/>
              <a:t>, </a:t>
            </a:r>
            <a:r>
              <a:rPr lang="en-GB" sz="2000" dirty="0" err="1"/>
              <a:t>KorisničkaŠifra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smtClean="0"/>
              <a:t>Grad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u="sng" dirty="0" err="1"/>
              <a:t>GradID</a:t>
            </a:r>
            <a:r>
              <a:rPr lang="en-GB" sz="2000" dirty="0"/>
              <a:t>, </a:t>
            </a:r>
            <a:r>
              <a:rPr lang="en-GB" sz="2000" dirty="0" err="1"/>
              <a:t>Naziv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err="1" smtClean="0"/>
              <a:t>Klijent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u="sng" dirty="0" err="1"/>
              <a:t>KlijentID</a:t>
            </a:r>
            <a:r>
              <a:rPr lang="en-GB" sz="2000" dirty="0"/>
              <a:t>, </a:t>
            </a:r>
            <a:r>
              <a:rPr lang="en-GB" sz="2000" dirty="0" err="1"/>
              <a:t>Ime</a:t>
            </a:r>
            <a:r>
              <a:rPr lang="en-GB" sz="2000" dirty="0"/>
              <a:t>, </a:t>
            </a:r>
            <a:r>
              <a:rPr lang="en-GB" sz="2000" dirty="0" err="1"/>
              <a:t>Prezime</a:t>
            </a:r>
            <a:r>
              <a:rPr lang="en-GB" sz="2000" dirty="0"/>
              <a:t>, </a:t>
            </a:r>
            <a:r>
              <a:rPr lang="en-GB" sz="2000" dirty="0" err="1"/>
              <a:t>DatumRodjenja</a:t>
            </a:r>
            <a:r>
              <a:rPr lang="en-GB" sz="2000" dirty="0"/>
              <a:t>, </a:t>
            </a:r>
            <a:r>
              <a:rPr lang="en-GB" sz="2000" dirty="0" err="1"/>
              <a:t>BrojTelefona</a:t>
            </a:r>
            <a:r>
              <a:rPr lang="en-GB" sz="2000" dirty="0"/>
              <a:t>, </a:t>
            </a:r>
            <a:r>
              <a:rPr lang="en-GB" sz="2000" dirty="0" err="1"/>
              <a:t>Mejl</a:t>
            </a:r>
            <a:r>
              <a:rPr lang="en-GB" sz="2000" dirty="0"/>
              <a:t>, </a:t>
            </a:r>
            <a:r>
              <a:rPr lang="en-GB" sz="2000" dirty="0" err="1"/>
              <a:t>UkupniDug</a:t>
            </a:r>
            <a:r>
              <a:rPr lang="en-GB" sz="2000" dirty="0"/>
              <a:t>, </a:t>
            </a:r>
            <a:r>
              <a:rPr lang="en-GB" sz="2000" dirty="0" err="1"/>
              <a:t>GradID</a:t>
            </a:r>
            <a:r>
              <a:rPr lang="en-GB" sz="2000" dirty="0"/>
              <a:t>, </a:t>
            </a:r>
            <a:r>
              <a:rPr lang="en-GB" sz="2000" dirty="0" err="1"/>
              <a:t>TerapeutID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err="1" smtClean="0"/>
              <a:t>OblikPsihoterapije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dirty="0" err="1"/>
              <a:t>OblikID</a:t>
            </a:r>
            <a:r>
              <a:rPr lang="en-GB" sz="2000" dirty="0"/>
              <a:t>, </a:t>
            </a:r>
            <a:r>
              <a:rPr lang="en-GB" sz="2000" dirty="0" err="1"/>
              <a:t>Naziv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err="1" smtClean="0"/>
              <a:t>Seansa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u="sng" dirty="0" err="1"/>
              <a:t>SeansaID</a:t>
            </a:r>
            <a:r>
              <a:rPr lang="en-GB" sz="2000" dirty="0"/>
              <a:t>, </a:t>
            </a:r>
            <a:r>
              <a:rPr lang="en-GB" sz="2000" dirty="0" err="1"/>
              <a:t>DatumOdržavanja</a:t>
            </a:r>
            <a:r>
              <a:rPr lang="en-GB" sz="2000" dirty="0"/>
              <a:t>, </a:t>
            </a:r>
            <a:r>
              <a:rPr lang="en-GB" sz="2000" dirty="0" err="1"/>
              <a:t>Trajanje</a:t>
            </a:r>
            <a:r>
              <a:rPr lang="en-GB" sz="2000" dirty="0"/>
              <a:t>, </a:t>
            </a:r>
            <a:r>
              <a:rPr lang="en-GB" sz="2000" dirty="0" err="1"/>
              <a:t>Tema</a:t>
            </a:r>
            <a:r>
              <a:rPr lang="en-GB" sz="2000" dirty="0"/>
              <a:t>, </a:t>
            </a:r>
            <a:r>
              <a:rPr lang="en-GB" sz="2000" dirty="0" err="1"/>
              <a:t>Cilj</a:t>
            </a:r>
            <a:r>
              <a:rPr lang="en-GB" sz="2000" dirty="0"/>
              <a:t>, </a:t>
            </a:r>
            <a:r>
              <a:rPr lang="en-GB" sz="2000" dirty="0" err="1"/>
              <a:t>OblikID</a:t>
            </a:r>
            <a:r>
              <a:rPr lang="en-GB" sz="2000" dirty="0"/>
              <a:t> )</a:t>
            </a:r>
          </a:p>
          <a:p>
            <a:pPr marL="0" indent="0">
              <a:buNone/>
            </a:pPr>
            <a:r>
              <a:rPr lang="en-GB" sz="2000" b="1" dirty="0" smtClean="0"/>
              <a:t>REBT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u="sng" dirty="0" err="1"/>
              <a:t>SeansaID</a:t>
            </a:r>
            <a:r>
              <a:rPr lang="en-GB" sz="2000" dirty="0"/>
              <a:t>, </a:t>
            </a:r>
            <a:r>
              <a:rPr lang="en-GB" sz="2000" dirty="0" err="1"/>
              <a:t>UrađenDomaći</a:t>
            </a:r>
            <a:r>
              <a:rPr lang="en-GB" sz="2000" dirty="0"/>
              <a:t>, </a:t>
            </a:r>
            <a:r>
              <a:rPr lang="en-GB" sz="2000" dirty="0" err="1"/>
              <a:t>PohađanjeRadionice</a:t>
            </a:r>
            <a:r>
              <a:rPr lang="en-GB" sz="2000" dirty="0"/>
              <a:t>, </a:t>
            </a:r>
            <a:r>
              <a:rPr lang="en-GB" sz="2000" dirty="0" err="1"/>
              <a:t>Napredak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err="1" smtClean="0"/>
              <a:t>Psihoanalitika</a:t>
            </a:r>
            <a:r>
              <a:rPr lang="en-GB" sz="2000" dirty="0" smtClean="0"/>
              <a:t> </a:t>
            </a:r>
            <a:r>
              <a:rPr lang="en-GB" sz="2000" u="sng" dirty="0"/>
              <a:t>(</a:t>
            </a:r>
            <a:r>
              <a:rPr lang="en-GB" sz="2000" u="sng" dirty="0" err="1"/>
              <a:t>SeansaID</a:t>
            </a:r>
            <a:r>
              <a:rPr lang="en-GB" sz="2000" dirty="0" err="1"/>
              <a:t>,PonašanjeKlijenta</a:t>
            </a:r>
            <a:r>
              <a:rPr lang="en-GB" sz="2000" dirty="0"/>
              <a:t>, </a:t>
            </a:r>
            <a:r>
              <a:rPr lang="en-GB" sz="2000" dirty="0" err="1"/>
              <a:t>RazumevanjeUzroka,Zaključak</a:t>
            </a:r>
            <a:r>
              <a:rPr lang="en-GB" sz="2000" dirty="0"/>
              <a:t>)</a:t>
            </a:r>
          </a:p>
          <a:p>
            <a:pPr marL="0" indent="0">
              <a:buNone/>
            </a:pPr>
            <a:r>
              <a:rPr lang="en-GB" sz="2000" b="1" dirty="0" err="1" smtClean="0"/>
              <a:t>StavkaSeanse</a:t>
            </a:r>
            <a:r>
              <a:rPr lang="en-GB" sz="2000" dirty="0" smtClean="0"/>
              <a:t> </a:t>
            </a:r>
            <a:r>
              <a:rPr lang="en-GB" sz="2000" dirty="0"/>
              <a:t>(</a:t>
            </a:r>
            <a:r>
              <a:rPr lang="en-GB" sz="2000" u="sng" dirty="0" err="1"/>
              <a:t>KlijentID,SeansaID,Rbr</a:t>
            </a:r>
            <a:r>
              <a:rPr lang="en-GB" sz="2000" dirty="0"/>
              <a:t>, </a:t>
            </a:r>
            <a:r>
              <a:rPr lang="en-GB" sz="2000" dirty="0" err="1"/>
              <a:t>Prisustvo</a:t>
            </a:r>
            <a:r>
              <a:rPr lang="en-GB" sz="2000" dirty="0"/>
              <a:t>, </a:t>
            </a:r>
            <a:r>
              <a:rPr lang="en-GB" sz="2000" dirty="0" err="1"/>
              <a:t>Platio</a:t>
            </a:r>
            <a:r>
              <a:rPr lang="en-GB" sz="2000" dirty="0"/>
              <a:t> ,</a:t>
            </a:r>
            <a:r>
              <a:rPr lang="en-GB" sz="2000" dirty="0" err="1"/>
              <a:t>CenaSeanse</a:t>
            </a:r>
            <a:r>
              <a:rPr lang="en-GB" sz="2000" dirty="0"/>
              <a:t>)</a:t>
            </a:r>
          </a:p>
          <a:p>
            <a:endParaRPr lang="en-GB" sz="1700" dirty="0"/>
          </a:p>
        </p:txBody>
      </p:sp>
      <p:sp>
        <p:nvSpPr>
          <p:cNvPr id="11" name="Релациони модел"/>
          <p:cNvSpPr txBox="1"/>
          <p:nvPr/>
        </p:nvSpPr>
        <p:spPr>
          <a:xfrm>
            <a:off x="546430" y="754680"/>
            <a:ext cx="10515601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3399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Релациони модел</a:t>
            </a:r>
            <a:endParaRPr lang="en-GB" sz="2400" b="1" i="1" dirty="0">
              <a:solidFill>
                <a:srgbClr val="33993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110845" y="2267300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1116090" y="2606248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16090" y="2951688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121122" y="3642569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116090" y="4026169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1116090" y="4380201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16090" y="3287242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16090" y="4699200"/>
            <a:ext cx="124184" cy="124184"/>
          </a:xfrm>
          <a:prstGeom prst="ellipse">
            <a:avLst/>
          </a:prstGeom>
          <a:solidFill>
            <a:srgbClr val="339933"/>
          </a:solidFill>
          <a:ln>
            <a:solidFill>
              <a:srgbClr val="00897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89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791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ДС6: дијаграм секвенци случаја коришћења - Унос нове сеансе</a:t>
            </a:r>
            <a:endParaRPr lang="en-US"/>
          </a:p>
        </p:txBody>
      </p:sp>
      <p:sp>
        <p:nvSpPr>
          <p:cNvPr id="33" name="Дијаграми секвенци - наслов"/>
          <p:cNvSpPr txBox="1"/>
          <p:nvPr/>
        </p:nvSpPr>
        <p:spPr>
          <a:xfrm>
            <a:off x="860800" y="698086"/>
            <a:ext cx="10515601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3399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Дијаграми секвенци</a:t>
            </a:r>
            <a:endParaRPr lang="en-GB" sz="2400" b="1" i="1" dirty="0">
              <a:solidFill>
                <a:srgbClr val="33993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957" y="2556658"/>
            <a:ext cx="3358557" cy="392333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164" y="2556658"/>
            <a:ext cx="3390646" cy="39608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8163" y="1485679"/>
            <a:ext cx="8461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339933"/>
                </a:solidFill>
                <a:latin typeface="Helvetica Neue"/>
              </a:rPr>
              <a:t>ДС6: дијаграм секвенци случаја коришћења - Унос нове сеансе</a:t>
            </a:r>
            <a:endParaRPr lang="en-US" sz="2000" b="1" dirty="0">
              <a:solidFill>
                <a:srgbClr val="339933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195874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45202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42648" y="802134"/>
            <a:ext cx="10515601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3399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Системске операције</a:t>
            </a:r>
            <a:endParaRPr lang="en-GB" sz="2400" b="1" i="1" dirty="0">
              <a:solidFill>
                <a:srgbClr val="33993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4" name="Grupa Sistemske operacije"/>
          <p:cNvGrpSpPr/>
          <p:nvPr/>
        </p:nvGrpSpPr>
        <p:grpSpPr>
          <a:xfrm>
            <a:off x="1090864" y="1595133"/>
            <a:ext cx="10844463" cy="4201150"/>
            <a:chOff x="1627473" y="1396577"/>
            <a:chExt cx="10155881" cy="3770064"/>
          </a:xfrm>
        </p:grpSpPr>
        <p:sp>
          <p:nvSpPr>
            <p:cNvPr id="35" name="Rectangle 34"/>
            <p:cNvSpPr/>
            <p:nvPr/>
          </p:nvSpPr>
          <p:spPr>
            <a:xfrm>
              <a:off x="7265046" y="1396577"/>
              <a:ext cx="4518308" cy="3770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en-US" sz="1500" dirty="0"/>
            </a:p>
            <a:p>
              <a:r>
                <a:rPr lang="sr-Cyrl-RS" sz="1600" b="1" dirty="0" smtClean="0"/>
                <a:t>УГ10</a:t>
              </a:r>
              <a:r>
                <a:rPr lang="sr-Cyrl-RS" sz="1600" b="1" dirty="0"/>
                <a:t>: </a:t>
              </a:r>
              <a:r>
                <a:rPr lang="sr-Latn-RS" sz="1600" b="1" dirty="0"/>
                <a:t>UnesiSeansu(Seansa)</a:t>
              </a:r>
              <a:endParaRPr lang="en-US" sz="1600" b="1" dirty="0"/>
            </a:p>
            <a:p>
              <a:r>
                <a:rPr lang="sr-Cyrl-RS" sz="1600" b="1" dirty="0"/>
                <a:t>Операција: </a:t>
              </a:r>
              <a:r>
                <a:rPr lang="sr-Latn-RS" sz="1600" dirty="0"/>
                <a:t>UnesiSeansu(Seansa)</a:t>
              </a:r>
              <a:endParaRPr lang="en-US" sz="1600" dirty="0"/>
            </a:p>
            <a:p>
              <a:r>
                <a:rPr lang="sr-Cyrl-RS" sz="1600" b="1" dirty="0"/>
                <a:t>Веза са СК: </a:t>
              </a:r>
              <a:r>
                <a:rPr lang="sr-Cyrl-RS" sz="1600" dirty="0"/>
                <a:t>СК6</a:t>
              </a:r>
              <a:endParaRPr lang="en-US" sz="1600" dirty="0"/>
            </a:p>
            <a:p>
              <a:r>
                <a:rPr lang="sr-Cyrl-RS" sz="1600" b="1" dirty="0"/>
                <a:t>Предуслови: </a:t>
              </a:r>
              <a:r>
                <a:rPr lang="en-US" sz="1600" dirty="0" err="1"/>
                <a:t>Вредносна</a:t>
              </a:r>
              <a:r>
                <a:rPr lang="en-US" sz="1600" dirty="0"/>
                <a:t> и </a:t>
              </a:r>
              <a:r>
                <a:rPr lang="en-US" sz="1600" dirty="0" err="1"/>
                <a:t>структурна</a:t>
              </a:r>
              <a:r>
                <a:rPr lang="en-US" sz="1600" dirty="0"/>
                <a:t> </a:t>
              </a:r>
              <a:r>
                <a:rPr lang="en-US" sz="1600" dirty="0" err="1"/>
                <a:t>ограничења</a:t>
              </a:r>
              <a:r>
                <a:rPr lang="en-US" sz="1600" dirty="0"/>
                <a:t> </a:t>
              </a:r>
              <a:r>
                <a:rPr lang="en-US" sz="1600" dirty="0" err="1"/>
                <a:t>над</a:t>
              </a:r>
              <a:r>
                <a:rPr lang="en-US" sz="1600" dirty="0"/>
                <a:t> </a:t>
              </a:r>
              <a:r>
                <a:rPr lang="en-US" sz="1600" dirty="0" err="1"/>
                <a:t>објектом</a:t>
              </a:r>
              <a:r>
                <a:rPr lang="en-US" sz="1600" dirty="0"/>
                <a:t> </a:t>
              </a:r>
              <a:r>
                <a:rPr lang="sr-Cyrl-RS" sz="1600" i="1" dirty="0"/>
                <a:t>Сеанса </a:t>
              </a:r>
              <a:r>
                <a:rPr lang="en-US" sz="1600" dirty="0" err="1"/>
                <a:t>морају</a:t>
              </a:r>
              <a:r>
                <a:rPr lang="en-US" sz="1600" dirty="0"/>
                <a:t> </a:t>
              </a:r>
              <a:r>
                <a:rPr lang="en-US" sz="1600" dirty="0" err="1"/>
                <a:t>бити</a:t>
              </a:r>
              <a:r>
                <a:rPr lang="en-US" sz="1600" dirty="0"/>
                <a:t> </a:t>
              </a:r>
              <a:r>
                <a:rPr lang="en-US" sz="1600" dirty="0" err="1"/>
                <a:t>задовољена</a:t>
              </a:r>
              <a:r>
                <a:rPr lang="en-US" sz="1600" dirty="0"/>
                <a:t>.</a:t>
              </a:r>
            </a:p>
            <a:p>
              <a:r>
                <a:rPr lang="sr-Cyrl-RS" sz="1600" b="1" dirty="0"/>
                <a:t>Постуслови: </a:t>
              </a:r>
              <a:r>
                <a:rPr lang="sr-Cyrl-RS" sz="1600" dirty="0"/>
                <a:t>Евидентирана је нова сеанса.</a:t>
              </a:r>
              <a:endParaRPr lang="en-US" sz="1600" dirty="0"/>
            </a:p>
            <a:p>
              <a:endParaRPr lang="en-US" sz="1500" dirty="0" smtClean="0"/>
            </a:p>
            <a:p>
              <a:endParaRPr lang="sr-Cyrl-RS" sz="1500" dirty="0"/>
            </a:p>
            <a:p>
              <a:r>
                <a:rPr lang="en-US" sz="1500" dirty="0" smtClean="0"/>
                <a:t> </a:t>
              </a:r>
              <a:r>
                <a:rPr lang="sr-Cyrl-RS" sz="1600" b="1" dirty="0"/>
                <a:t>УГ14: </a:t>
              </a:r>
              <a:r>
                <a:rPr lang="sr-Latn-RS" sz="1600" b="1" dirty="0"/>
                <a:t>IzmeniSeansu(Seansa)</a:t>
              </a:r>
              <a:endParaRPr lang="en-US" sz="1600" b="1" dirty="0"/>
            </a:p>
            <a:p>
              <a:r>
                <a:rPr lang="sr-Cyrl-RS" sz="1600" b="1" dirty="0"/>
                <a:t>Операција:</a:t>
              </a:r>
              <a:r>
                <a:rPr lang="sr-Cyrl-RS" sz="1600" dirty="0"/>
                <a:t> </a:t>
              </a:r>
              <a:r>
                <a:rPr lang="sr-Latn-RS" sz="1600" dirty="0"/>
                <a:t>IzmeniSeansu(Seansa)</a:t>
              </a:r>
              <a:r>
                <a:rPr lang="sr-Cyrl-RS" sz="1600" dirty="0"/>
                <a:t>:</a:t>
              </a:r>
              <a:r>
                <a:rPr lang="sr-Cyrl-RS" sz="1600" b="1" dirty="0"/>
                <a:t> </a:t>
              </a:r>
              <a:r>
                <a:rPr lang="sr-Latn-RS" sz="1600" dirty="0"/>
                <a:t>signal</a:t>
              </a:r>
              <a:endParaRPr lang="en-US" sz="1600" dirty="0"/>
            </a:p>
            <a:p>
              <a:r>
                <a:rPr lang="sr-Cyrl-RS" sz="1600" b="1" dirty="0"/>
                <a:t>Веза са СК:</a:t>
              </a:r>
              <a:r>
                <a:rPr lang="sr-Cyrl-RS" sz="1600" dirty="0"/>
                <a:t> СК8</a:t>
              </a:r>
              <a:endParaRPr lang="en-US" sz="1600" dirty="0"/>
            </a:p>
            <a:p>
              <a:r>
                <a:rPr lang="sr-Cyrl-RS" sz="1600" b="1" dirty="0"/>
                <a:t>Предуслови: </a:t>
              </a:r>
              <a:r>
                <a:rPr lang="en-US" sz="1600" dirty="0" err="1"/>
                <a:t>Вредносна</a:t>
              </a:r>
              <a:r>
                <a:rPr lang="en-US" sz="1600" dirty="0"/>
                <a:t> и </a:t>
              </a:r>
              <a:r>
                <a:rPr lang="en-US" sz="1600" dirty="0" err="1"/>
                <a:t>структурна</a:t>
              </a:r>
              <a:r>
                <a:rPr lang="en-US" sz="1600" dirty="0"/>
                <a:t> </a:t>
              </a:r>
              <a:r>
                <a:rPr lang="en-US" sz="1600" dirty="0" err="1"/>
                <a:t>ограничења</a:t>
              </a:r>
              <a:r>
                <a:rPr lang="en-US" sz="1600" dirty="0"/>
                <a:t> </a:t>
              </a:r>
              <a:r>
                <a:rPr lang="en-US" sz="1600" dirty="0" err="1"/>
                <a:t>над</a:t>
              </a:r>
              <a:r>
                <a:rPr lang="en-US" sz="1600" dirty="0"/>
                <a:t> </a:t>
              </a:r>
              <a:r>
                <a:rPr lang="en-US" sz="1600" dirty="0" err="1"/>
                <a:t>објектом</a:t>
              </a:r>
              <a:r>
                <a:rPr lang="en-US" sz="1600" dirty="0"/>
                <a:t> </a:t>
              </a:r>
              <a:r>
                <a:rPr lang="sr-Cyrl-RS" sz="1600" i="1" dirty="0"/>
                <a:t>Сеанса </a:t>
              </a:r>
              <a:r>
                <a:rPr lang="en-US" sz="1600" dirty="0" err="1"/>
                <a:t>морају</a:t>
              </a:r>
              <a:r>
                <a:rPr lang="en-US" sz="1600" dirty="0"/>
                <a:t> </a:t>
              </a:r>
              <a:r>
                <a:rPr lang="en-US" sz="1600" dirty="0" err="1"/>
                <a:t>бити</a:t>
              </a:r>
              <a:r>
                <a:rPr lang="en-US" sz="1600" dirty="0"/>
                <a:t> </a:t>
              </a:r>
              <a:r>
                <a:rPr lang="en-US" sz="1600" dirty="0" err="1"/>
                <a:t>задовољена</a:t>
              </a:r>
              <a:r>
                <a:rPr lang="en-US" sz="1600" dirty="0"/>
                <a:t>.</a:t>
              </a:r>
            </a:p>
            <a:p>
              <a:r>
                <a:rPr lang="sr-Cyrl-RS" sz="1600" b="1" dirty="0"/>
                <a:t>Постуслови: </a:t>
              </a:r>
              <a:r>
                <a:rPr lang="en-US" sz="1600" dirty="0" err="1"/>
                <a:t>Унети</a:t>
              </a:r>
              <a:r>
                <a:rPr lang="en-US" sz="1600" dirty="0"/>
                <a:t> </a:t>
              </a:r>
              <a:r>
                <a:rPr lang="en-US" sz="1600" dirty="0" err="1"/>
                <a:t>подаци</a:t>
              </a:r>
              <a:r>
                <a:rPr lang="en-US" sz="1600" dirty="0"/>
                <a:t> о </a:t>
              </a:r>
              <a:r>
                <a:rPr lang="sr-Cyrl-RS" sz="1600" dirty="0"/>
                <a:t>сеанси</a:t>
              </a:r>
              <a:r>
                <a:rPr lang="en-US" sz="1600" dirty="0"/>
                <a:t> </a:t>
              </a:r>
              <a:r>
                <a:rPr lang="en-US" sz="1600" dirty="0" err="1"/>
                <a:t>су</a:t>
              </a:r>
              <a:r>
                <a:rPr lang="en-US" sz="1600" dirty="0"/>
                <a:t> </a:t>
              </a:r>
              <a:r>
                <a:rPr lang="sr-Cyrl-RS" sz="1600" dirty="0"/>
                <a:t>измењени</a:t>
              </a:r>
              <a:r>
                <a:rPr lang="en-US" sz="1600" dirty="0"/>
                <a:t>.</a:t>
              </a:r>
            </a:p>
            <a:p>
              <a:endParaRPr lang="sr-Cyrl-RS" sz="1500" dirty="0"/>
            </a:p>
            <a:p>
              <a:endParaRPr lang="sr-Cyrl-RS" sz="15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27473" y="2713557"/>
              <a:ext cx="914400" cy="914400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noAutofit/>
            </a:bodyPr>
            <a:lstStyle/>
            <a:p>
              <a:endParaRPr lang="en-US" sz="15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PrijavaPsihoterapeuta(Psihoterapeut)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UnesiKlijenta(Klijent)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UčitajListuKlijenata(List&lt;Klijent&gt;)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UčitajGradove(List</a:t>
              </a:r>
              <a:r>
                <a:rPr lang="en-US" sz="1600" b="1" dirty="0"/>
                <a:t>&lt;Grad&gt;</a:t>
              </a:r>
              <a:r>
                <a:rPr lang="sr-Latn-RS" sz="1600" b="1" dirty="0"/>
                <a:t>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NadjiKlijente(kriterijumPretrage, List&lt;Klijent&gt;)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VratiKlijenta(Klijent)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IzmeniKlijenta(Klijent)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ObrišiKlijenta(Klijent</a:t>
              </a:r>
              <a:r>
                <a:rPr lang="sr-Latn-RS" sz="1600" b="1" dirty="0" smtClean="0"/>
                <a:t>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 </a:t>
              </a:r>
              <a:r>
                <a:rPr lang="sr-Latn-RS" sz="1600" b="1" dirty="0"/>
                <a:t>UčitajOblikePsihoterapije(List</a:t>
              </a:r>
              <a:r>
                <a:rPr lang="en-US" sz="1600" b="1" dirty="0"/>
                <a:t>&lt;</a:t>
              </a:r>
              <a:r>
                <a:rPr lang="sr-Latn-RS" sz="1600" b="1" dirty="0"/>
                <a:t>OblikPsihoterapije</a:t>
              </a:r>
              <a:r>
                <a:rPr lang="en-US" sz="1600" b="1" dirty="0"/>
                <a:t>&gt;</a:t>
              </a:r>
              <a:r>
                <a:rPr lang="sr-Latn-RS" sz="1600" b="1" dirty="0"/>
                <a:t>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UnesiSeansu(Seansa)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UčitajListuSeansi(List&lt;Seansa&gt;)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NadjiSeanse(kriterijumPretrage, List&lt;Seansa&gt;)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VratiSeansu(Seansa)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IzmeniSeansu(Seansa)</a:t>
              </a:r>
              <a:endParaRPr lang="en-US" sz="1600" dirty="0"/>
            </a:p>
            <a:p>
              <a:pPr marL="342900" lvl="0" indent="-342900">
                <a:buFont typeface="+mj-lt"/>
                <a:buAutoNum type="arabicPeriod"/>
              </a:pPr>
              <a:r>
                <a:rPr lang="sr-Latn-RS" sz="1600" i="1" dirty="0"/>
                <a:t>signal</a:t>
              </a:r>
              <a:r>
                <a:rPr lang="sr-Latn-RS" sz="1600" dirty="0"/>
                <a:t> </a:t>
              </a:r>
              <a:r>
                <a:rPr lang="sr-Latn-RS" sz="1600" b="1" dirty="0"/>
                <a:t>ObrišiSeansu(Seansa)</a:t>
              </a:r>
              <a:endParaRPr lang="en-US" sz="1600" dirty="0"/>
            </a:p>
            <a:p>
              <a:endParaRPr lang="en-GB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9023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9053" y="-15478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10591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501436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958" y="-7739"/>
            <a:ext cx="9343550" cy="68580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735766" y="1926435"/>
            <a:ext cx="9350742" cy="34330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Content Placeholder 11"/>
          <p:cNvPicPr>
            <a:picLocks noChangeAspect="1"/>
          </p:cNvPicPr>
          <p:nvPr/>
        </p:nvPicPr>
        <p:blipFill rotWithShape="1"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44" r="28667"/>
          <a:stretch/>
        </p:blipFill>
        <p:spPr>
          <a:xfrm>
            <a:off x="4843921" y="2054469"/>
            <a:ext cx="3192379" cy="3130673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735766" y="622421"/>
            <a:ext cx="9338108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1148088" y="428350"/>
            <a:ext cx="10511836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sr-Cyrl-RS" sz="2400" b="1" dirty="0">
                <a:latin typeface="Helvetica Bold"/>
              </a:rPr>
              <a:t>Фаза </a:t>
            </a:r>
            <a:r>
              <a:rPr lang="sr-Cyrl-RS" sz="2400" b="1" dirty="0" smtClean="0">
                <a:latin typeface="Helvetica Bold"/>
              </a:rPr>
              <a:t>пројектовања</a:t>
            </a:r>
            <a:endParaRPr lang="en-GB" sz="2400" b="1" dirty="0">
              <a:latin typeface="Helvetica Bold"/>
            </a:endParaRPr>
          </a:p>
        </p:txBody>
      </p:sp>
    </p:spTree>
    <p:extLst>
      <p:ext uri="{BB962C8B-B14F-4D97-AF65-F5344CB8AC3E}">
        <p14:creationId xmlns:p14="http://schemas.microsoft.com/office/powerpoint/2010/main" val="37317795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42104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129231" y="-15478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30" name="Слика КИ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8316" y="1077587"/>
            <a:ext cx="6831033" cy="1454392"/>
          </a:xfrm>
          <a:prstGeom prst="rect">
            <a:avLst/>
          </a:prstGeom>
        </p:spPr>
      </p:pic>
      <p:sp>
        <p:nvSpPr>
          <p:cNvPr id="31" name="Стрултура корисницчког интерфејса"/>
          <p:cNvSpPr txBox="1"/>
          <p:nvPr/>
        </p:nvSpPr>
        <p:spPr>
          <a:xfrm>
            <a:off x="280179" y="269696"/>
            <a:ext cx="10530406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FFD68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Структура </a:t>
            </a:r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корисничког</a:t>
            </a:r>
            <a:r>
              <a:rPr lang="sr-Cyrl-RS" sz="2400" b="1" i="1" dirty="0">
                <a:solidFill>
                  <a:srgbClr val="FFD68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интерфејса</a:t>
            </a:r>
            <a:endParaRPr lang="en-GB" sz="2400" b="1" i="1" dirty="0">
              <a:solidFill>
                <a:srgbClr val="FFD688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539" y="2659989"/>
            <a:ext cx="3443686" cy="27250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759" y="3514169"/>
            <a:ext cx="2229161" cy="12479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692" y="4983367"/>
            <a:ext cx="1991003" cy="125747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705" y="4523208"/>
            <a:ext cx="1762371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460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887" y="1263638"/>
            <a:ext cx="9225427" cy="5010096"/>
          </a:xfrm>
          <a:prstGeom prst="rect">
            <a:avLst/>
          </a:prstGeom>
        </p:spPr>
      </p:pic>
      <p:sp>
        <p:nvSpPr>
          <p:cNvPr id="7" name="контролер ал"/>
          <p:cNvSpPr txBox="1"/>
          <p:nvPr/>
        </p:nvSpPr>
        <p:spPr>
          <a:xfrm>
            <a:off x="-969451" y="382319"/>
            <a:ext cx="4546840" cy="176263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r"/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Веза између</a:t>
            </a:r>
            <a:b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контролера П</a:t>
            </a:r>
            <a:r>
              <a:rPr lang="sr-Cyrl-RS" sz="2400" b="1" i="1" dirty="0" smtClean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 </a:t>
            </a:r>
            <a:endParaRPr lang="sr-Cyrl-RS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системских </a:t>
            </a:r>
            <a:b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операција</a:t>
            </a:r>
            <a:endParaRPr lang="en-GB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8206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53183" y="438490"/>
            <a:ext cx="6133515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1626975"/>
            <a:ext cx="12191999" cy="428834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089" y="438491"/>
            <a:ext cx="10526486" cy="526256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chemeClr val="tx1"/>
                </a:solidFill>
              </a:rPr>
              <a:t>Садржај</a:t>
            </a:r>
            <a:endParaRPr lang="en-GB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82513596"/>
              </p:ext>
            </p:extLst>
          </p:nvPr>
        </p:nvGraphicFramePr>
        <p:xfrm>
          <a:off x="669058" y="1626975"/>
          <a:ext cx="5411274" cy="4288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Arrow: Chevron 21">
            <a:extLst>
              <a:ext uri="{FF2B5EF4-FFF2-40B4-BE49-F238E27FC236}">
                <a16:creationId xmlns:a16="http://schemas.microsoft.com/office/drawing/2014/main" xmlns="" id="{DD7B1D84-5BDD-44DB-BC07-14503B711D8A}"/>
              </a:ext>
            </a:extLst>
          </p:cNvPr>
          <p:cNvSpPr/>
          <p:nvPr/>
        </p:nvSpPr>
        <p:spPr>
          <a:xfrm>
            <a:off x="6534420" y="3840486"/>
            <a:ext cx="579120" cy="576927"/>
          </a:xfrm>
          <a:prstGeom prst="chevron">
            <a:avLst/>
          </a:prstGeom>
          <a:solidFill>
            <a:srgbClr val="99C185"/>
          </a:solidFill>
          <a:ln>
            <a:solidFill>
              <a:srgbClr val="99C1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339933"/>
                </a:solidFill>
              </a:ln>
              <a:solidFill>
                <a:schemeClr val="tx1"/>
              </a:solidFill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xmlns="" id="{CEE32E65-AA9D-43B1-A00F-7AC050AB29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0555637"/>
              </p:ext>
            </p:extLst>
          </p:nvPr>
        </p:nvGraphicFramePr>
        <p:xfrm>
          <a:off x="7567628" y="2296722"/>
          <a:ext cx="3946084" cy="3507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543149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ословна логика"/>
          <p:cNvSpPr txBox="1"/>
          <p:nvPr/>
        </p:nvSpPr>
        <p:spPr>
          <a:xfrm>
            <a:off x="626997" y="180616"/>
            <a:ext cx="10530406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Пројектовање системских операција</a:t>
            </a:r>
          </a:p>
        </p:txBody>
      </p:sp>
      <p:sp>
        <p:nvSpPr>
          <p:cNvPr id="3" name="Rectangle 2"/>
          <p:cNvSpPr/>
          <p:nvPr/>
        </p:nvSpPr>
        <p:spPr>
          <a:xfrm>
            <a:off x="385010" y="1225495"/>
            <a:ext cx="57561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b="1" dirty="0" smtClean="0"/>
              <a:t>УГ10</a:t>
            </a:r>
            <a:r>
              <a:rPr lang="sr-Cyrl-RS" b="1" dirty="0"/>
              <a:t>: </a:t>
            </a:r>
            <a:r>
              <a:rPr lang="sr-Latn-RS" b="1" dirty="0"/>
              <a:t>UnesiSeansu(Seansa)</a:t>
            </a:r>
            <a:endParaRPr lang="en-US" b="1" dirty="0"/>
          </a:p>
          <a:p>
            <a:pPr algn="just"/>
            <a:r>
              <a:rPr lang="sr-Cyrl-RS" b="1" dirty="0"/>
              <a:t>Операција: </a:t>
            </a:r>
            <a:r>
              <a:rPr lang="sr-Latn-RS" dirty="0"/>
              <a:t>UnesiSeansu(Seansa)</a:t>
            </a:r>
            <a:endParaRPr lang="en-US" dirty="0"/>
          </a:p>
          <a:p>
            <a:pPr algn="just"/>
            <a:r>
              <a:rPr lang="sr-Cyrl-RS" b="1" dirty="0"/>
              <a:t>Веза са СК: </a:t>
            </a:r>
            <a:r>
              <a:rPr lang="sr-Cyrl-RS" dirty="0"/>
              <a:t>СК6</a:t>
            </a:r>
            <a:endParaRPr lang="en-US" dirty="0"/>
          </a:p>
          <a:p>
            <a:pPr algn="just"/>
            <a:r>
              <a:rPr lang="sr-Cyrl-RS" b="1" dirty="0"/>
              <a:t>Предуслови: </a:t>
            </a:r>
            <a:r>
              <a:rPr lang="en-US" dirty="0" err="1"/>
              <a:t>Вредносна</a:t>
            </a:r>
            <a:r>
              <a:rPr lang="en-US" dirty="0"/>
              <a:t> и </a:t>
            </a:r>
            <a:r>
              <a:rPr lang="en-US" dirty="0" err="1"/>
              <a:t>структурна</a:t>
            </a:r>
            <a:r>
              <a:rPr lang="en-US" dirty="0"/>
              <a:t> </a:t>
            </a:r>
            <a:r>
              <a:rPr lang="en-US" dirty="0" err="1"/>
              <a:t>ограничења</a:t>
            </a:r>
            <a:r>
              <a:rPr lang="en-US" dirty="0"/>
              <a:t> </a:t>
            </a:r>
            <a:r>
              <a:rPr lang="en-US" dirty="0" err="1"/>
              <a:t>над</a:t>
            </a:r>
            <a:r>
              <a:rPr lang="en-US" dirty="0"/>
              <a:t> </a:t>
            </a:r>
            <a:r>
              <a:rPr lang="en-US" dirty="0" err="1"/>
              <a:t>објектом</a:t>
            </a:r>
            <a:r>
              <a:rPr lang="en-US" dirty="0"/>
              <a:t> </a:t>
            </a:r>
            <a:r>
              <a:rPr lang="sr-Cyrl-RS" i="1" dirty="0"/>
              <a:t>Сеанса </a:t>
            </a:r>
            <a:r>
              <a:rPr lang="en-US" dirty="0" err="1"/>
              <a:t>морају</a:t>
            </a:r>
            <a:r>
              <a:rPr lang="en-US" dirty="0"/>
              <a:t> </a:t>
            </a:r>
            <a:r>
              <a:rPr lang="en-US" dirty="0" err="1"/>
              <a:t>бити</a:t>
            </a:r>
            <a:r>
              <a:rPr lang="en-US" dirty="0"/>
              <a:t> </a:t>
            </a:r>
            <a:r>
              <a:rPr lang="en-US" dirty="0" err="1"/>
              <a:t>задовољена</a:t>
            </a:r>
            <a:r>
              <a:rPr lang="en-US" dirty="0"/>
              <a:t>.</a:t>
            </a:r>
          </a:p>
          <a:p>
            <a:pPr algn="just"/>
            <a:r>
              <a:rPr lang="sr-Cyrl-RS" b="1" dirty="0"/>
              <a:t>Постуслови: </a:t>
            </a:r>
            <a:r>
              <a:rPr lang="sr-Cyrl-RS" dirty="0"/>
              <a:t>Евидентирана је нова сеанса.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365791" y="1199706"/>
            <a:ext cx="58262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b="1" dirty="0"/>
              <a:t>УГ14: </a:t>
            </a:r>
            <a:r>
              <a:rPr lang="sr-Latn-RS" b="1" dirty="0"/>
              <a:t>IzmeniSeansu(Seansa)</a:t>
            </a:r>
            <a:endParaRPr lang="en-US" b="1" dirty="0"/>
          </a:p>
          <a:p>
            <a:pPr algn="just"/>
            <a:r>
              <a:rPr lang="sr-Cyrl-RS" b="1" dirty="0"/>
              <a:t>Операција:</a:t>
            </a:r>
            <a:r>
              <a:rPr lang="sr-Cyrl-RS" dirty="0"/>
              <a:t> </a:t>
            </a:r>
            <a:r>
              <a:rPr lang="sr-Latn-RS" dirty="0"/>
              <a:t>IzmeniSeansu(Seansa)</a:t>
            </a:r>
            <a:r>
              <a:rPr lang="sr-Cyrl-RS" dirty="0"/>
              <a:t>:</a:t>
            </a:r>
            <a:r>
              <a:rPr lang="sr-Cyrl-RS" b="1" dirty="0"/>
              <a:t> </a:t>
            </a:r>
            <a:r>
              <a:rPr lang="sr-Latn-RS" dirty="0"/>
              <a:t>signal</a:t>
            </a:r>
            <a:endParaRPr lang="en-US" dirty="0"/>
          </a:p>
          <a:p>
            <a:pPr algn="just"/>
            <a:r>
              <a:rPr lang="sr-Cyrl-RS" b="1" dirty="0"/>
              <a:t>Веза са СК:</a:t>
            </a:r>
            <a:r>
              <a:rPr lang="sr-Cyrl-RS" dirty="0"/>
              <a:t> СК8</a:t>
            </a:r>
            <a:endParaRPr lang="en-US" dirty="0"/>
          </a:p>
          <a:p>
            <a:pPr algn="just"/>
            <a:r>
              <a:rPr lang="sr-Cyrl-RS" b="1" dirty="0"/>
              <a:t>Предуслови: </a:t>
            </a:r>
            <a:r>
              <a:rPr lang="en-US" dirty="0" err="1"/>
              <a:t>Вредносна</a:t>
            </a:r>
            <a:r>
              <a:rPr lang="en-US" dirty="0"/>
              <a:t> и </a:t>
            </a:r>
            <a:r>
              <a:rPr lang="en-US" dirty="0" err="1"/>
              <a:t>структурна</a:t>
            </a:r>
            <a:r>
              <a:rPr lang="en-US" dirty="0"/>
              <a:t> </a:t>
            </a:r>
            <a:r>
              <a:rPr lang="en-US" dirty="0" err="1"/>
              <a:t>ограничења</a:t>
            </a:r>
            <a:r>
              <a:rPr lang="en-US" dirty="0"/>
              <a:t> </a:t>
            </a:r>
            <a:r>
              <a:rPr lang="en-US" dirty="0" err="1"/>
              <a:t>над</a:t>
            </a:r>
            <a:r>
              <a:rPr lang="en-US" dirty="0"/>
              <a:t> </a:t>
            </a:r>
            <a:r>
              <a:rPr lang="en-US" dirty="0" err="1"/>
              <a:t>објектом</a:t>
            </a:r>
            <a:r>
              <a:rPr lang="en-US" dirty="0"/>
              <a:t> </a:t>
            </a:r>
            <a:r>
              <a:rPr lang="sr-Cyrl-RS" i="1" dirty="0"/>
              <a:t>Сеанса </a:t>
            </a:r>
            <a:r>
              <a:rPr lang="en-US" dirty="0" err="1"/>
              <a:t>морају</a:t>
            </a:r>
            <a:r>
              <a:rPr lang="en-US" dirty="0"/>
              <a:t> </a:t>
            </a:r>
            <a:r>
              <a:rPr lang="en-US" dirty="0" err="1"/>
              <a:t>бити</a:t>
            </a:r>
            <a:r>
              <a:rPr lang="en-US" dirty="0"/>
              <a:t> </a:t>
            </a:r>
            <a:r>
              <a:rPr lang="en-US" dirty="0" err="1"/>
              <a:t>задовољена</a:t>
            </a:r>
            <a:r>
              <a:rPr lang="en-US" dirty="0"/>
              <a:t>.</a:t>
            </a:r>
          </a:p>
          <a:p>
            <a:pPr algn="just"/>
            <a:r>
              <a:rPr lang="sr-Cyrl-RS" b="1" dirty="0"/>
              <a:t>Постуслови: </a:t>
            </a:r>
            <a:r>
              <a:rPr lang="en-US" dirty="0" err="1"/>
              <a:t>Унети</a:t>
            </a:r>
            <a:r>
              <a:rPr lang="en-US" dirty="0"/>
              <a:t> </a:t>
            </a:r>
            <a:r>
              <a:rPr lang="en-US" dirty="0" err="1"/>
              <a:t>подаци</a:t>
            </a:r>
            <a:r>
              <a:rPr lang="en-US" dirty="0"/>
              <a:t> о </a:t>
            </a:r>
            <a:r>
              <a:rPr lang="sr-Cyrl-RS" dirty="0"/>
              <a:t>сеанси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sr-Cyrl-RS" dirty="0"/>
              <a:t>измењени</a:t>
            </a:r>
            <a:r>
              <a:rPr lang="en-US" dirty="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" y="3144252"/>
            <a:ext cx="4790603" cy="33222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014" y="3014007"/>
            <a:ext cx="3628233" cy="378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6629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ЕМ са класама"/>
          <p:cNvSpPr txBox="1"/>
          <p:nvPr/>
        </p:nvSpPr>
        <p:spPr>
          <a:xfrm>
            <a:off x="3502827" y="442990"/>
            <a:ext cx="4806984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Broker</a:t>
            </a:r>
            <a:endParaRPr lang="sr-Cyrl-RS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sr-Cyrl-RS" sz="2400" b="1" i="1" dirty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 доменским класама</a:t>
            </a:r>
            <a:endParaRPr lang="en-GB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544" y="1130306"/>
            <a:ext cx="5918277" cy="547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607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ЕМ са класама"/>
          <p:cNvSpPr txBox="1"/>
          <p:nvPr/>
        </p:nvSpPr>
        <p:spPr>
          <a:xfrm>
            <a:off x="3830176" y="147243"/>
            <a:ext cx="4806984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 smtClean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Складиште података</a:t>
            </a:r>
            <a:endParaRPr lang="sr-Cyrl-RS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718423"/>
              </p:ext>
            </p:extLst>
          </p:nvPr>
        </p:nvGraphicFramePr>
        <p:xfrm>
          <a:off x="2297171" y="921020"/>
          <a:ext cx="7642860" cy="31724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{91EBBBCC-DAD2-459C-BE2E-F6DE35CF9A28}</a:tableStyleId>
              </a:tblPr>
              <a:tblGrid>
                <a:gridCol w="1062355"/>
                <a:gridCol w="1062355"/>
                <a:gridCol w="699135"/>
                <a:gridCol w="1104265"/>
                <a:gridCol w="1143000"/>
                <a:gridCol w="1143000"/>
                <a:gridCol w="1428750"/>
              </a:tblGrid>
              <a:tr h="292100">
                <a:tc gridSpan="2">
                  <a:txBody>
                    <a:bodyPr/>
                    <a:lstStyle/>
                    <a:p>
                      <a:pPr marL="359410" marR="0" algn="just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Tabela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1000" dirty="0" err="1">
                          <a:effectLst/>
                        </a:rPr>
                        <a:t>Klijent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30835" marR="0" indent="-187960" algn="just">
                        <a:lnSpc>
                          <a:spcPts val="115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Prosto vrednosno ograničenje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73025" marR="0" algn="just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Složeno vrednosno ograničenje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12090" marR="0" indent="19685" algn="just">
                        <a:lnSpc>
                          <a:spcPts val="115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Strukturno ograničenje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949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5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67945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Atributi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5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53975" marR="508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68580" marR="0" indent="158115" algn="just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Tip atributa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82550" marR="0" indent="-13970" algn="just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Vrednost atributa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5880" marR="4762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Medjuzavisnost atributa jedne tabele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6515" marR="4762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Međuzavisnost atributa vise tabela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8">
                  <a:txBody>
                    <a:bodyPr/>
                    <a:lstStyle/>
                    <a:p>
                      <a:pPr marL="342900" marR="272415" lvl="0" indent="-342900" algn="just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Insert Restricted Psihoterapeut</a:t>
                      </a:r>
                      <a:endParaRPr lang="en-US" sz="1100">
                        <a:effectLst/>
                      </a:endParaRPr>
                    </a:p>
                    <a:p>
                      <a:pPr marL="280670" marR="272415" algn="just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,Grad</a:t>
                      </a:r>
                      <a:endParaRPr lang="en-US" sz="1100">
                        <a:effectLst/>
                      </a:endParaRPr>
                    </a:p>
                    <a:p>
                      <a:pPr marL="280670" marR="272415" algn="just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342900" marR="61595" lvl="0" indent="-342900" algn="just">
                        <a:spcBef>
                          <a:spcPts val="15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Update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Cascades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StavkaSeanse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Restricted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Psihoterapeut,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Grad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742950" marR="61595" lvl="1" indent="-285750" algn="just">
                        <a:spcBef>
                          <a:spcPts val="15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-394335" algn="l"/>
                        </a:tabLst>
                      </a:pPr>
                      <a:r>
                        <a:rPr lang="en-US" sz="1000">
                          <a:effectLst/>
                        </a:rPr>
                        <a:t>Delete</a:t>
                      </a:r>
                      <a:endParaRPr lang="en-US" sz="1100">
                        <a:effectLst/>
                      </a:endParaRPr>
                    </a:p>
                    <a:p>
                      <a:pPr marL="234315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-394335" algn="l"/>
                        </a:tabLst>
                      </a:pPr>
                      <a:r>
                        <a:rPr lang="en-US" sz="1000">
                          <a:effectLst/>
                        </a:rPr>
                        <a:t>Restricted</a:t>
                      </a:r>
                      <a:endParaRPr lang="en-US" sz="1100">
                        <a:effectLst/>
                      </a:endParaRPr>
                    </a:p>
                    <a:p>
                      <a:pPr marL="234315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-394335" algn="l"/>
                        </a:tabLst>
                      </a:pPr>
                      <a:r>
                        <a:rPr lang="en-US" sz="1000">
                          <a:effectLst/>
                        </a:rPr>
                        <a:t>StavkaSeanse</a:t>
                      </a:r>
                      <a:endParaRPr lang="en-US" sz="1100">
                        <a:effectLst/>
                      </a:endParaRPr>
                    </a:p>
                    <a:p>
                      <a:pPr marL="280670" marR="61595" algn="just">
                        <a:spcBef>
                          <a:spcPts val="15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2250">
                <a:tc rowSpan="7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610" marR="488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KlijentID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8430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610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Ime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610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Prezime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DatumRodjenja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610" marR="5016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BrojTelefona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4610" marR="4826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Mejl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UkupniDug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Double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UkupniDug= SUM</a:t>
                      </a:r>
                      <a:endParaRPr lang="en-US" sz="1100">
                        <a:effectLst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(StavkaSeanse.CenaSeanse)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75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GradID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2225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3975" marR="50800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TerapeutID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 marR="0" algn="just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2080" marR="125095" algn="ctr">
                        <a:lnSpc>
                          <a:spcPts val="106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763" y="4299556"/>
            <a:ext cx="3715268" cy="2353003"/>
          </a:xfrm>
          <a:prstGeom prst="rect">
            <a:avLst/>
          </a:prstGeom>
        </p:spPr>
      </p:pic>
      <p:sp>
        <p:nvSpPr>
          <p:cNvPr id="6" name="Bent-Up Arrow 5"/>
          <p:cNvSpPr/>
          <p:nvPr/>
        </p:nvSpPr>
        <p:spPr>
          <a:xfrm rot="5400000">
            <a:off x="4829175" y="4450383"/>
            <a:ext cx="642937" cy="601057"/>
          </a:xfrm>
          <a:prstGeom prst="bentUpArrow">
            <a:avLst/>
          </a:prstGeom>
          <a:solidFill>
            <a:srgbClr val="FF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793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42862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ЕМ са класама"/>
          <p:cNvSpPr txBox="1"/>
          <p:nvPr/>
        </p:nvSpPr>
        <p:spPr>
          <a:xfrm>
            <a:off x="3830176" y="147243"/>
            <a:ext cx="4806984" cy="43781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sr-Cyrl-RS" sz="2400" b="1" i="1" dirty="0" smtClean="0">
                <a:solidFill>
                  <a:srgbClr val="FFDA6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Складиште података</a:t>
            </a:r>
            <a:endParaRPr lang="sr-Cyrl-RS" sz="2400" b="1" i="1" dirty="0">
              <a:solidFill>
                <a:srgbClr val="FFDA6C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5400000">
            <a:off x="6026496" y="4424999"/>
            <a:ext cx="414338" cy="157163"/>
          </a:xfrm>
          <a:prstGeom prst="rightArrow">
            <a:avLst/>
          </a:prstGeom>
          <a:solidFill>
            <a:srgbClr val="FF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976" y="4802305"/>
            <a:ext cx="3696216" cy="1724266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030084"/>
              </p:ext>
            </p:extLst>
          </p:nvPr>
        </p:nvGraphicFramePr>
        <p:xfrm>
          <a:off x="1825049" y="701300"/>
          <a:ext cx="8587104" cy="347886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{91EBBBCC-DAD2-459C-BE2E-F6DE35CF9A28}</a:tableStyleId>
              </a:tblPr>
              <a:tblGrid>
                <a:gridCol w="1308788"/>
                <a:gridCol w="1308788"/>
                <a:gridCol w="772053"/>
                <a:gridCol w="1130978"/>
                <a:gridCol w="1189807"/>
                <a:gridCol w="1189807"/>
                <a:gridCol w="1686883"/>
              </a:tblGrid>
              <a:tr h="286608">
                <a:tc gridSpan="2">
                  <a:txBody>
                    <a:bodyPr/>
                    <a:lstStyle/>
                    <a:p>
                      <a:pPr marL="342900" marR="0" algn="just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Tabela Seansa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58140" marR="149225" indent="-187960" algn="just">
                        <a:lnSpc>
                          <a:spcPts val="115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Prosto vrednosno ograni</a:t>
                      </a:r>
                      <a:r>
                        <a:rPr lang="sr-Latn-RS" sz="1000">
                          <a:effectLst/>
                        </a:rPr>
                        <a:t>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144780" marR="0" algn="just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Složeno vrednosno ograničenje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45745" marR="0" indent="19685" algn="just">
                        <a:lnSpc>
                          <a:spcPts val="1150"/>
                        </a:lnSpc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Strukturno ograničenje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3670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5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12446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Atributi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2870" marR="9779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97790" algn="ctr"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</a:rPr>
                        <a:t>Ime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74930" marR="0" indent="15811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Tip atributa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8191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Vrednost atributa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9375" marR="7048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Međuzavisnost atributa jedne tabele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858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Međuzavisnost atributa vise tabela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6">
                  <a:txBody>
                    <a:bodyPr/>
                    <a:lstStyle/>
                    <a:p>
                      <a:pPr marL="342900" marR="319405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Insert </a:t>
                      </a:r>
                      <a:endParaRPr lang="en-US" sz="1100">
                        <a:effectLst/>
                      </a:endParaRPr>
                    </a:p>
                    <a:p>
                      <a:pPr marL="281305" marR="31940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Restricted </a:t>
                      </a:r>
                      <a:endParaRPr lang="en-US" sz="1100">
                        <a:effectLst/>
                      </a:endParaRPr>
                    </a:p>
                    <a:p>
                      <a:pPr marL="281305" marR="31940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OblikPsihoterapije</a:t>
                      </a:r>
                      <a:endParaRPr lang="en-US" sz="1100">
                        <a:effectLst/>
                      </a:endParaRPr>
                    </a:p>
                    <a:p>
                      <a:pPr marL="342900" marR="112395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Update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Cascades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StavkaSeanse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Restricted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OblikPsihoterapije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Cascades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REBT,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Psihoanalitika</a:t>
                      </a:r>
                      <a:endParaRPr lang="en-US" sz="1100">
                        <a:effectLst/>
                      </a:endParaRPr>
                    </a:p>
                    <a:p>
                      <a:pPr marL="342900" marR="112395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Delete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Cascades 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StavkaSeanse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Cascades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REBT,</a:t>
                      </a:r>
                      <a:endParaRPr lang="en-US" sz="1100">
                        <a:effectLst/>
                      </a:endParaRPr>
                    </a:p>
                    <a:p>
                      <a:pPr marL="281305" marR="11239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80670" algn="l"/>
                          <a:tab pos="281305" algn="l"/>
                        </a:tabLst>
                      </a:pPr>
                      <a:r>
                        <a:rPr lang="en-US" sz="1000">
                          <a:effectLst/>
                        </a:rPr>
                        <a:t>Psihoanalitika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335302">
                <a:tc rowSpan="5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1600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SeansaID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570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Integer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10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096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Trajanje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Double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lnSpc>
                          <a:spcPts val="11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23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223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DatumOdržavanja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 marR="146685" indent="-9525"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055" marR="0" algn="just">
                        <a:lnSpc>
                          <a:spcPts val="8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05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223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Tema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5570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56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223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Cilj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110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0364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223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Uvid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110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String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7109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2235" marR="97790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OblikID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110" marR="109855" algn="ct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Integer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57480" algn="r"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null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25095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9053" y="-15478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10591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91012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67" y="-15478"/>
            <a:ext cx="9292793" cy="6882451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1102887" y="1943147"/>
            <a:ext cx="9317795" cy="34330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Content Placeholder 11"/>
          <p:cNvPicPr>
            <a:picLocks noChangeAspect="1"/>
          </p:cNvPicPr>
          <p:nvPr/>
        </p:nvPicPr>
        <p:blipFill rotWithShape="1"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73" t="-3074" r="14176" b="3074"/>
          <a:stretch/>
        </p:blipFill>
        <p:spPr>
          <a:xfrm>
            <a:off x="4812632" y="1995265"/>
            <a:ext cx="1845343" cy="3429764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092833" y="634380"/>
            <a:ext cx="9338108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82262" y="445062"/>
            <a:ext cx="10511836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sr-Cyrl-RS" sz="2400" b="1" dirty="0">
                <a:latin typeface="Helvetica Bold"/>
              </a:rPr>
              <a:t>Фаза </a:t>
            </a:r>
            <a:r>
              <a:rPr lang="sr-Cyrl-RS" sz="2400" b="1" dirty="0" smtClean="0">
                <a:latin typeface="Helvetica Bold"/>
              </a:rPr>
              <a:t>имплементације</a:t>
            </a:r>
            <a:endParaRPr lang="en-GB" sz="2400" b="1" dirty="0">
              <a:latin typeface="Helvetica Bold"/>
            </a:endParaRPr>
          </a:p>
        </p:txBody>
      </p:sp>
    </p:spTree>
    <p:extLst>
      <p:ext uri="{BB962C8B-B14F-4D97-AF65-F5344CB8AC3E}">
        <p14:creationId xmlns:p14="http://schemas.microsoft.com/office/powerpoint/2010/main" val="15930899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43581" y="0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85685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172812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881179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839915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sp>
        <p:nvSpPr>
          <p:cNvPr id="30" name="Јава"/>
          <p:cNvSpPr/>
          <p:nvPr/>
        </p:nvSpPr>
        <p:spPr>
          <a:xfrm>
            <a:off x="7917156" y="4271476"/>
            <a:ext cx="409575" cy="402432"/>
          </a:xfrm>
          <a:prstGeom prst="rect">
            <a:avLst/>
          </a:prstGeom>
          <a:solidFill>
            <a:srgbClr val="9AE2D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" rIns="9144"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.NET</a:t>
            </a:r>
            <a:endParaRPr lang="sr-Cyrl-RS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054054" y="1629480"/>
            <a:ext cx="2168851" cy="4161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/>
              <a:t>.NET</a:t>
            </a:r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/>
              <a:t>Visual Studio</a:t>
            </a:r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/>
              <a:t>C#</a:t>
            </a:r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/>
              <a:t>NuGet</a:t>
            </a:r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 err="1"/>
              <a:t>MSTest</a:t>
            </a:r>
            <a:endParaRPr lang="en-US" sz="2000" b="1" dirty="0"/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/>
              <a:t>SSMS</a:t>
            </a:r>
          </a:p>
          <a:p>
            <a:pPr marL="0" indent="0">
              <a:spcBef>
                <a:spcPts val="2400"/>
              </a:spcBef>
              <a:buFont typeface="Arial" panose="020B0604020202020204" pitchFamily="34" charset="0"/>
              <a:buNone/>
            </a:pPr>
            <a:r>
              <a:rPr lang="en-US" sz="2000" b="1" dirty="0" err="1"/>
              <a:t>WindowsForms</a:t>
            </a:r>
            <a:endParaRPr lang="en-GB" sz="2000" dirty="0"/>
          </a:p>
          <a:p>
            <a:endParaRPr lang="en-GB" sz="2400" dirty="0"/>
          </a:p>
        </p:txBody>
      </p:sp>
      <p:sp>
        <p:nvSpPr>
          <p:cNvPr id="32" name="Oval 31"/>
          <p:cNvSpPr/>
          <p:nvPr/>
        </p:nvSpPr>
        <p:spPr>
          <a:xfrm>
            <a:off x="804451" y="1730579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>
            <a:off x="801309" y="2301855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>
            <a:off x="795025" y="2927355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801309" y="3471664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/>
          <p:nvPr/>
        </p:nvSpPr>
        <p:spPr>
          <a:xfrm>
            <a:off x="801309" y="4081905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801309" y="4630054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814218" y="5227564"/>
            <a:ext cx="124184" cy="124184"/>
          </a:xfrm>
          <a:prstGeom prst="ellipse">
            <a:avLst/>
          </a:prstGeom>
          <a:solidFill>
            <a:srgbClr val="F47C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7212" y="2803783"/>
            <a:ext cx="1125594" cy="115094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59971" y="1315558"/>
            <a:ext cx="1723944" cy="12642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78337" y="4674367"/>
            <a:ext cx="1696787" cy="63257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9393" y="2933039"/>
            <a:ext cx="1398503" cy="104752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2697" y="4356125"/>
            <a:ext cx="1295199" cy="129519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8039" y="1325527"/>
            <a:ext cx="1327242" cy="132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3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29053" y="-15478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10591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91012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720343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46" y="0"/>
            <a:ext cx="9292793" cy="6882451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28641" y="1958625"/>
            <a:ext cx="9336320" cy="34330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Content Placeholder 11"/>
          <p:cNvPicPr>
            <a:picLocks noChangeAspect="1"/>
          </p:cNvPicPr>
          <p:nvPr/>
        </p:nvPicPr>
        <p:blipFill rotWithShape="1"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84" t="-1537" b="43378"/>
          <a:stretch/>
        </p:blipFill>
        <p:spPr>
          <a:xfrm>
            <a:off x="3846161" y="2329675"/>
            <a:ext cx="2362134" cy="2595603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45414" y="659863"/>
            <a:ext cx="9356740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-173459" y="460540"/>
            <a:ext cx="10511836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sr-Cyrl-RS" sz="2400" b="1" dirty="0">
                <a:latin typeface="Helvetica Bold"/>
              </a:rPr>
              <a:t>Фаза </a:t>
            </a:r>
            <a:r>
              <a:rPr lang="sr-Cyrl-RS" sz="2400" b="1" dirty="0" smtClean="0">
                <a:latin typeface="Helvetica Bold"/>
              </a:rPr>
              <a:t>тестирања</a:t>
            </a:r>
            <a:endParaRPr lang="en-GB" sz="2400" b="1" dirty="0">
              <a:latin typeface="Helvetica Bold"/>
            </a:endParaRPr>
          </a:p>
        </p:txBody>
      </p:sp>
    </p:spTree>
    <p:extLst>
      <p:ext uri="{BB962C8B-B14F-4D97-AF65-F5344CB8AC3E}">
        <p14:creationId xmlns:p14="http://schemas.microsoft.com/office/powerpoint/2010/main" val="25111975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43581" y="0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685685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172812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881179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2525309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1551577" y="1453668"/>
            <a:ext cx="6694213" cy="4385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Cyrl-RS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</a:t>
            </a: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системске операције су тестиране аутоматски коришћењем UNIT тестова и Mocking технологије </a:t>
            </a:r>
            <a:endParaRPr lang="sr-Cyrl-R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sr-Cyrl-R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основу уочених проблема у методама, исте су унапређене и дорађене</a:t>
            </a:r>
            <a:endParaRPr lang="sr-Cyrl-R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sr-Cyrl-RS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Написани тестови су подељени у следеће целине: </a:t>
            </a: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	Тестови за рад са клијентима</a:t>
            </a: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	Тестови за рад са сеансама</a:t>
            </a: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	Тестови за логовање психотерапеута</a:t>
            </a:r>
          </a:p>
          <a:p>
            <a:pPr marL="0" indent="0">
              <a:buNone/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•	Тестови за учитавање градова, облика терапије и </a:t>
            </a:r>
            <a:r>
              <a:rPr lang="en-US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</a:t>
            </a:r>
            <a:r>
              <a:rPr lang="ru-RU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-јева </a:t>
            </a: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клијента и сеансе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292592" y="1483956"/>
            <a:ext cx="124184" cy="124184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>
            <a:off x="1292412" y="2651590"/>
            <a:ext cx="124184" cy="124184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>
            <a:off x="1292412" y="3507691"/>
            <a:ext cx="124184" cy="124184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1068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23720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38100" sx="101000" sy="101000" algn="ctr" rotWithShape="0">
              <a:schemeClr val="tx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166873" y="896957"/>
            <a:ext cx="9903456" cy="5647700"/>
            <a:chOff x="928724" y="1131426"/>
            <a:chExt cx="9831194" cy="7197062"/>
          </a:xfrm>
        </p:grpSpPr>
        <p:sp>
          <p:nvSpPr>
            <p:cNvPr id="8" name="Rectangle 7"/>
            <p:cNvSpPr/>
            <p:nvPr/>
          </p:nvSpPr>
          <p:spPr>
            <a:xfrm>
              <a:off x="928724" y="1376557"/>
              <a:ext cx="4474168" cy="6706799"/>
            </a:xfrm>
            <a:prstGeom prst="rect">
              <a:avLst/>
            </a:prstGeom>
          </p:spPr>
          <p:txBody>
            <a:bodyPr wrap="square" numCol="1">
              <a:spAutoFit/>
            </a:bodyPr>
            <a:lstStyle/>
            <a:p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 [</a:t>
              </a:r>
              <a:r>
                <a:rPr lang="en-US" sz="7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TestClass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]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public class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KlijentUnitTests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</a:t>
              </a:r>
              <a:r>
                <a:rPr lang="en-US" sz="7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{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[</a:t>
              </a:r>
              <a:r>
                <a:rPr lang="en-US" sz="7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TestMethod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]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public void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OpstaSistemskaOperacija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so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var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expected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16,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Slavica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Prezime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Milutinovic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DatumRodjenja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DateTime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(1961,7,13),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BrojTelefona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"063 498 883",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Mejl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"slavica.milutin@gmail.com",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UkupanDug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5000,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Grad = new Grad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GradID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 },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TerapeutID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2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};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so.Izvrsi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(expected);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bool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izmenjen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((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)so).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Izmenjen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Assert.IsTrue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izmenjen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</a:t>
              </a:r>
              <a:r>
                <a:rPr lang="en-US" sz="7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}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[</a:t>
              </a:r>
              <a:r>
                <a:rPr lang="en-US" sz="7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TestMethod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]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public void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UnesiKlijentaSO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OpstaSistemskaOperacija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so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UnesiKlijentaSO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var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expected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17,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"Mina",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Prezime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Milutinovic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DatumRodjenja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DateTime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(1961, 7, 13),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BrojTelefona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"063 498 883",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Mejl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"mina.milutin@gmail.com",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UkupanDug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0,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Grad = new Grad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GradID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 },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TerapeutID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3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};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so.Izvrsi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(expected);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actual = ((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UnesiKlijentaSO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)so).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Assert.IsTrue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(actual != null);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Assert.AreEqual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(expected, actual);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}</a:t>
              </a:r>
            </a:p>
            <a:p>
              <a:endParaRPr lang="sr-Cyrl-RS" sz="7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172549" y="1131426"/>
              <a:ext cx="4587369" cy="7197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 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[</a:t>
              </a:r>
              <a:r>
                <a:rPr lang="en-US" sz="7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TestMethod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]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public void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OpstaSistemskaOperacija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so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var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expected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17,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"Mina",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Prezime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Milutinovic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DatumRodjenja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DateTime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(1961, 7, 13),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BrojTelefona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"063 498 883",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Mejl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"mina.milutin@gmail.com",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UkupanDug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0,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Grad = new Grad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GradID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 },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TerapeutID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3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};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so.Izvrsi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(expected);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bool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obrisan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((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ObrisiKlijentaSO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)so).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Obrisan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Assert.IsTrue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obrisan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</a:t>
              </a:r>
              <a:r>
                <a:rPr lang="en-US" sz="7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}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[</a:t>
              </a:r>
              <a:r>
                <a:rPr lang="en-US" sz="7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TestMethod</a:t>
              </a:r>
              <a:r>
                <a:rPr lang="en-US" sz="7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]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public void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PretragaKlijenataSO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OpstaSistemskaOperacija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so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PretragaKlijenataSO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List&lt;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&gt; k = new List&lt;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&gt;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endParaRPr lang="en-US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{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16,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Slavica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Prezime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Milutinovic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DatumRodjenja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DateTime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(1961, 7, 13),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BrojTelefona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"063 498 883",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Mejl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"slavica.milutin@gmail.com",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UkupanDug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5000,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Grad = new Grad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GradID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1 },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new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Psihoterapeut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{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TerapeutID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= 2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};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var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expected = k;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so.Izvrsi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("slavica.mil");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List&lt;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Klijent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&gt; actual = ((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PretragaKlijenataSO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)so).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rez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Assert.IsTrue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(actual != null);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</a:t>
              </a:r>
              <a:r>
                <a:rPr lang="en-US" sz="7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CollectionAssert.AreEquivalent</a:t>
              </a:r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(expected, actual);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   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 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   }</a:t>
              </a:r>
            </a:p>
            <a:p>
              <a:r>
                <a:rPr lang="en-US" sz="7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}</a:t>
              </a:r>
              <a:r>
                <a:rPr lang="sr-Cyrl-RS" sz="700" dirty="0">
                  <a:latin typeface="Courier New" panose="02070309020205020404" pitchFamily="49" charset="0"/>
                  <a:ea typeface="Calibri" panose="020F0502020204030204" pitchFamily="34" charset="0"/>
                  <a:cs typeface="Courier New" panose="02070309020205020404" pitchFamily="49" charset="0"/>
                </a:rPr>
                <a:t> </a:t>
              </a:r>
              <a:endParaRPr lang="en-GB" sz="7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935705" y="288758"/>
            <a:ext cx="5550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730E0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Тестови за рад са клијентима</a:t>
            </a:r>
            <a:endParaRPr lang="en-US" sz="2400" dirty="0">
              <a:solidFill>
                <a:srgbClr val="730E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487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3454" y="2722523"/>
            <a:ext cx="8357315" cy="1325563"/>
          </a:xfrm>
        </p:spPr>
        <p:txBody>
          <a:bodyPr>
            <a:normAutofit/>
          </a:bodyPr>
          <a:lstStyle/>
          <a:p>
            <a:r>
              <a:rPr lang="sr-Cyrl-RS" dirty="0"/>
              <a:t>Студијски пример: видео снимак</a:t>
            </a:r>
            <a:endParaRPr lang="en-GB" dirty="0"/>
          </a:p>
        </p:txBody>
      </p:sp>
      <p:sp>
        <p:nvSpPr>
          <p:cNvPr id="3" name="Rectangle 2" hidden="1"/>
          <p:cNvSpPr/>
          <p:nvPr/>
        </p:nvSpPr>
        <p:spPr>
          <a:xfrm>
            <a:off x="827314" y="933450"/>
            <a:ext cx="10669361" cy="1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 hidden="1"/>
          <p:cNvSpPr/>
          <p:nvPr/>
        </p:nvSpPr>
        <p:spPr>
          <a:xfrm>
            <a:off x="876273" y="6288168"/>
            <a:ext cx="10669361" cy="480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media1_8WRjqawb_JgAj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50963"/>
            <a:ext cx="11826678" cy="586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5758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2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2" grpId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38" y="0"/>
            <a:ext cx="10559575" cy="68580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155" y="548270"/>
            <a:ext cx="12158326" cy="638928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155" y="1948078"/>
            <a:ext cx="12192000" cy="257579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803821" y="498398"/>
            <a:ext cx="8596668" cy="704045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>
                <a:latin typeface="Helvetica Neue" panose="02000503000000020004"/>
              </a:rPr>
              <a:t>Архитектура</a:t>
            </a:r>
            <a:endParaRPr lang="en-GB" dirty="0">
              <a:latin typeface="Helvetica Neue" panose="020005030000000200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80241" y="1932833"/>
            <a:ext cx="978574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err="1">
                <a:latin typeface="Helvetica Neue" panose="02000503000000020004"/>
              </a:rPr>
              <a:t>Првобитни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концепти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софтверске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архитектуре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постављени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су</a:t>
            </a:r>
            <a:r>
              <a:rPr lang="en-US" sz="2000" dirty="0">
                <a:latin typeface="Helvetica Neue" panose="02000503000000020004"/>
              </a:rPr>
              <a:t> у </a:t>
            </a:r>
            <a:r>
              <a:rPr lang="en-US" sz="2000" dirty="0" err="1">
                <a:latin typeface="Helvetica Neue" panose="02000503000000020004"/>
              </a:rPr>
              <a:t>радовима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Дијкстре</a:t>
            </a:r>
            <a:r>
              <a:rPr lang="en-US" sz="2000" dirty="0">
                <a:latin typeface="Helvetica Neue" panose="02000503000000020004"/>
              </a:rPr>
              <a:t> и </a:t>
            </a:r>
            <a:r>
              <a:rPr lang="en-US" sz="2000" dirty="0" err="1" smtClean="0">
                <a:latin typeface="Helvetica Neue" panose="02000503000000020004"/>
              </a:rPr>
              <a:t>Парнаса</a:t>
            </a:r>
            <a:endParaRPr lang="sr-Cyrl-RS" sz="2000" dirty="0" smtClean="0">
              <a:latin typeface="Helvetica Neue" panose="02000503000000020004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sr-Cyrl-RS" sz="2000" dirty="0">
              <a:latin typeface="Helvetica Neue" panose="02000503000000020004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err="1">
                <a:latin typeface="Helvetica Neue" panose="02000503000000020004"/>
              </a:rPr>
              <a:t>Eoin</a:t>
            </a:r>
            <a:r>
              <a:rPr lang="en-US" sz="2000" dirty="0">
                <a:latin typeface="Helvetica Neue" panose="02000503000000020004"/>
              </a:rPr>
              <a:t> Woods: </a:t>
            </a:r>
            <a:r>
              <a:rPr lang="sr-Cyrl-RS" sz="2000" dirty="0" smtClean="0">
                <a:latin typeface="Helvetica Neue" panose="02000503000000020004"/>
              </a:rPr>
              <a:t> </a:t>
            </a:r>
            <a:r>
              <a:rPr lang="en-US" sz="2000" b="1" dirty="0" smtClean="0">
                <a:latin typeface="Helvetica Neue" panose="02000503000000020004"/>
              </a:rPr>
              <a:t>“</a:t>
            </a:r>
            <a:r>
              <a:rPr lang="en-US" sz="2000" b="1" dirty="0" err="1" smtClean="0">
                <a:latin typeface="Helvetica Neue" panose="02000503000000020004"/>
              </a:rPr>
              <a:t>Софтверска</a:t>
            </a:r>
            <a:r>
              <a:rPr lang="en-US" sz="2000" b="1" dirty="0" smtClean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архитектура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је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скуп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одлука</a:t>
            </a:r>
            <a:r>
              <a:rPr lang="en-US" sz="2000" b="1" dirty="0">
                <a:latin typeface="Helvetica Neue" panose="02000503000000020004"/>
              </a:rPr>
              <a:t> о </a:t>
            </a:r>
            <a:r>
              <a:rPr lang="en-US" sz="2000" b="1" dirty="0" err="1">
                <a:latin typeface="Helvetica Neue" panose="02000503000000020004"/>
              </a:rPr>
              <a:t>дизајну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које</a:t>
            </a:r>
            <a:r>
              <a:rPr lang="en-US" sz="2000" b="1" dirty="0">
                <a:latin typeface="Helvetica Neue" panose="02000503000000020004"/>
              </a:rPr>
              <a:t>, </a:t>
            </a:r>
            <a:r>
              <a:rPr lang="en-US" sz="2000" b="1" dirty="0" err="1">
                <a:latin typeface="Helvetica Neue" panose="02000503000000020004"/>
              </a:rPr>
              <a:t>ако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се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не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донесу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коректно</a:t>
            </a:r>
            <a:r>
              <a:rPr lang="en-US" sz="2000" b="1" dirty="0">
                <a:latin typeface="Helvetica Neue" panose="02000503000000020004"/>
              </a:rPr>
              <a:t>, </a:t>
            </a:r>
            <a:r>
              <a:rPr lang="en-US" sz="2000" b="1" dirty="0" err="1">
                <a:latin typeface="Helvetica Neue" panose="02000503000000020004"/>
              </a:rPr>
              <a:t>могу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довести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до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>
                <a:latin typeface="Helvetica Neue" panose="02000503000000020004"/>
              </a:rPr>
              <a:t>неуспеха</a:t>
            </a:r>
            <a:r>
              <a:rPr lang="en-US" sz="2000" b="1" dirty="0">
                <a:latin typeface="Helvetica Neue" panose="02000503000000020004"/>
              </a:rPr>
              <a:t> </a:t>
            </a:r>
            <a:r>
              <a:rPr lang="en-US" sz="2000" b="1" dirty="0" err="1" smtClean="0">
                <a:latin typeface="Helvetica Neue" panose="02000503000000020004"/>
              </a:rPr>
              <a:t>пројекта</a:t>
            </a:r>
            <a:r>
              <a:rPr lang="en-US" sz="2000" b="1" dirty="0" smtClean="0">
                <a:latin typeface="Helvetica Neue" panose="02000503000000020004"/>
              </a:rPr>
              <a:t>”</a:t>
            </a:r>
            <a:endParaRPr lang="sr-Cyrl-RS" sz="2000" b="1" dirty="0" smtClean="0">
              <a:latin typeface="Helvetica Neue" panose="02000503000000020004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sr-Cyrl-RS" sz="2000" dirty="0">
              <a:latin typeface="Helvetica Neue" panose="02000503000000020004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Helvetica Neue" panose="02000503000000020004"/>
              </a:rPr>
              <a:t>С</a:t>
            </a:r>
            <a:r>
              <a:rPr lang="en-US" sz="2000" dirty="0" err="1" smtClean="0">
                <a:latin typeface="Helvetica Neue" panose="02000503000000020004"/>
              </a:rPr>
              <a:t>труктура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неког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рачунарског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система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или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програма</a:t>
            </a:r>
            <a:r>
              <a:rPr lang="en-US" sz="2000" dirty="0">
                <a:latin typeface="Helvetica Neue" panose="02000503000000020004"/>
              </a:rPr>
              <a:t>, </a:t>
            </a:r>
            <a:r>
              <a:rPr lang="en-US" sz="2000" dirty="0" err="1" smtClean="0">
                <a:latin typeface="Helvetica Neue" panose="02000503000000020004"/>
              </a:rPr>
              <a:t>која</a:t>
            </a:r>
            <a:r>
              <a:rPr lang="sr-Cyrl-RS" sz="2000" dirty="0" smtClean="0">
                <a:latin typeface="Helvetica Neue" panose="02000503000000020004"/>
              </a:rPr>
              <a:t> </a:t>
            </a:r>
            <a:r>
              <a:rPr lang="en-US" sz="2000" dirty="0" smtClean="0">
                <a:latin typeface="Helvetica Neue" panose="02000503000000020004"/>
              </a:rPr>
              <a:t>о</a:t>
            </a:r>
            <a:r>
              <a:rPr lang="sr-Cyrl-RS" sz="2000" dirty="0" smtClean="0">
                <a:latin typeface="Helvetica Neue" panose="02000503000000020004"/>
              </a:rPr>
              <a:t>бухвата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видљиве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особине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софтверских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компоненти</a:t>
            </a:r>
            <a:r>
              <a:rPr lang="en-US" sz="2000" dirty="0">
                <a:latin typeface="Helvetica Neue" panose="02000503000000020004"/>
              </a:rPr>
              <a:t>, </a:t>
            </a:r>
            <a:r>
              <a:rPr lang="en-US" sz="2000" dirty="0" smtClean="0">
                <a:latin typeface="Helvetica Neue" panose="02000503000000020004"/>
              </a:rPr>
              <a:t>и</a:t>
            </a:r>
            <a:r>
              <a:rPr lang="sr-Cyrl-RS" sz="2000" dirty="0" smtClean="0">
                <a:latin typeface="Helvetica Neue" panose="02000503000000020004"/>
              </a:rPr>
              <a:t> </a:t>
            </a:r>
            <a:r>
              <a:rPr lang="sr-Cyrl-RS" sz="2000" dirty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релације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између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en-US" sz="2000" dirty="0" err="1">
                <a:latin typeface="Helvetica Neue" panose="02000503000000020004"/>
              </a:rPr>
              <a:t>њих</a:t>
            </a:r>
            <a:r>
              <a:rPr lang="en-US" sz="2000" dirty="0">
                <a:latin typeface="Helvetica Neue" panose="02000503000000020004"/>
              </a:rPr>
              <a:t>. </a:t>
            </a:r>
          </a:p>
          <a:p>
            <a:endParaRPr lang="en-US" dirty="0">
              <a:latin typeface="Helvetica Neue" panose="02000503000000020004"/>
            </a:endParaRPr>
          </a:p>
          <a:p>
            <a:pPr lvl="0"/>
            <a:endParaRPr lang="sr-Cyrl-RS" dirty="0" smtClean="0">
              <a:latin typeface="Helvetica Neue" panose="02000503000000020004"/>
            </a:endParaRPr>
          </a:p>
          <a:p>
            <a:pPr lvl="0"/>
            <a:endParaRPr lang="sr-Cyrl-RS" dirty="0">
              <a:latin typeface="Helvetica Neue" panose="02000503000000020004"/>
            </a:endParaRPr>
          </a:p>
          <a:p>
            <a:pPr lvl="0"/>
            <a:endParaRPr lang="en-US" dirty="0">
              <a:latin typeface="Helvetica Neue" panose="02000503000000020004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59438" y="1987713"/>
            <a:ext cx="170450" cy="145431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4957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534572"/>
            <a:ext cx="6020971" cy="57677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1702191"/>
            <a:ext cx="12191999" cy="31425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32271"/>
            <a:ext cx="9983985" cy="778673"/>
          </a:xfrm>
        </p:spPr>
        <p:txBody>
          <a:bodyPr>
            <a:normAutofit/>
          </a:bodyPr>
          <a:lstStyle/>
          <a:p>
            <a:r>
              <a:rPr lang="sr-Cyrl-RS" dirty="0"/>
              <a:t>Закључак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4400" y="2040563"/>
            <a:ext cx="10515600" cy="26758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ru-RU" sz="2200" dirty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Циљ је био да се и на овај начин скрене пажња на значај </a:t>
            </a:r>
            <a:r>
              <a:rPr lang="ru-RU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психотерапије</a:t>
            </a:r>
          </a:p>
          <a:p>
            <a:pPr marL="0" indent="0">
              <a:buNone/>
            </a:pPr>
            <a:endParaRPr lang="sr-Cyrl-RS" sz="2200" dirty="0">
              <a:latin typeface="Helvetica Neue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Могуће је спровести </a:t>
            </a:r>
            <a:r>
              <a:rPr lang="en-US" sz="2200" dirty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End-to-End </a:t>
            </a: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тестове</a:t>
            </a:r>
            <a:r>
              <a:rPr lang="en-U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помоћу </a:t>
            </a:r>
            <a:r>
              <a:rPr lang="en-U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Selenium </a:t>
            </a: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алата</a:t>
            </a:r>
          </a:p>
          <a:p>
            <a:pPr marL="0" indent="0">
              <a:buNone/>
            </a:pP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sr-Cyrl-RS" sz="2200" dirty="0">
              <a:latin typeface="Helvetica Neue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Креирање веб апликације</a:t>
            </a:r>
          </a:p>
          <a:p>
            <a:pPr marL="0" indent="0">
              <a:buNone/>
            </a:pPr>
            <a:endParaRPr lang="sr-Cyrl-RS" sz="2200" dirty="0">
              <a:latin typeface="Helvetica Neue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sr-Cyrl-RS" sz="2200" dirty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Софтверски систем је једноставно одржавати и даље </a:t>
            </a:r>
            <a:r>
              <a:rPr lang="sr-Cyrl-RS" sz="2200" dirty="0" smtClean="0">
                <a:latin typeface="Helvetica Neue"/>
                <a:ea typeface="Verdana" panose="020B0604030504040204" pitchFamily="34" charset="0"/>
                <a:cs typeface="Verdana" panose="020B0604030504040204" pitchFamily="34" charset="0"/>
              </a:rPr>
              <a:t>надограђивати </a:t>
            </a:r>
            <a:endParaRPr lang="en-US" sz="2200" dirty="0" smtClean="0">
              <a:latin typeface="Helvetica Neue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066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95" y="963455"/>
            <a:ext cx="10058400" cy="58945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147" y="2039815"/>
            <a:ext cx="12191999" cy="132545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017877" y="257510"/>
            <a:ext cx="8166538" cy="9669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УНИВЕРЗИТЕТ У БЕОГРАДУ </a:t>
            </a:r>
            <a:b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ФАКУЛТЕТ ОРГАНИЗАЦИОНИХ НАУКА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47" y="1582947"/>
            <a:ext cx="1219199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endParaRPr lang="en-US" sz="2800" b="1" dirty="0">
              <a:solidFill>
                <a:schemeClr val="bg1"/>
              </a:solidFill>
              <a:latin typeface="Helvetica Bold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spcAft>
                <a:spcPts val="400"/>
              </a:spcAft>
            </a:pPr>
            <a:r>
              <a:rPr lang="ru-RU" sz="2800" b="1" dirty="0">
                <a:latin typeface="Helvetica Bold"/>
                <a:ea typeface="Verdana" panose="020B0604030504040204" pitchFamily="34" charset="0"/>
                <a:cs typeface="Verdana" panose="020B0604030504040204" pitchFamily="34" charset="0"/>
              </a:rPr>
              <a:t>Развој софтверског система за вођење евиденције о сеансама психолошког саветовалишта у .NET окружењу</a:t>
            </a:r>
            <a:endParaRPr lang="ru-RU" sz="2800" b="1" dirty="0" smtClean="0">
              <a:latin typeface="Helvetica Bold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0711" y="4938906"/>
            <a:ext cx="6096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sr-Cyrl-R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Комисија:</a:t>
            </a: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 др </a:t>
            </a:r>
            <a:r>
              <a:rPr lang="sr-Cyrl-R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Саша Лазаревић</a:t>
            </a: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ментор</a:t>
            </a:r>
            <a:endParaRPr lang="en-US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 др </a:t>
            </a:r>
            <a:r>
              <a:rPr lang="sr-Cyrl-R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Зорица Богдановић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први члан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Татјана Стојановић -</a:t>
            </a:r>
            <a:r>
              <a:rPr 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други члан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9378" y="4938906"/>
            <a:ext cx="6096000" cy="723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sr-Cyrl-R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Кандидат</a:t>
            </a:r>
            <a:r>
              <a:rPr lang="sr-Cyrl-R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>
              <a:spcAft>
                <a:spcPts val="600"/>
              </a:spcAft>
            </a:pPr>
            <a:r>
              <a:rPr lang="sr-Cyrl-R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Марија Милутиновић 183/15</a:t>
            </a:r>
            <a:endParaRPr lang="sr-Cyrl-RS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85" y="0"/>
            <a:ext cx="10559575" cy="68580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35592" y="548636"/>
            <a:ext cx="12192000" cy="638928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2005263"/>
            <a:ext cx="12192000" cy="3400926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7666" y="497037"/>
            <a:ext cx="8596668" cy="704045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>
                <a:latin typeface="Helvetica Neue" panose="02000503000000020004"/>
              </a:rPr>
              <a:t>Архитектура</a:t>
            </a:r>
            <a:endParaRPr lang="en-GB" dirty="0">
              <a:latin typeface="Helvetica Neue" panose="02000503000000020004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2D142E6-0B10-43F4-A57B-4DC0A3F69CF6}"/>
              </a:ext>
            </a:extLst>
          </p:cNvPr>
          <p:cNvSpPr txBox="1">
            <a:spLocks/>
          </p:cNvSpPr>
          <p:nvPr/>
        </p:nvSpPr>
        <p:spPr>
          <a:xfrm>
            <a:off x="1109085" y="2201530"/>
            <a:ext cx="5181600" cy="191199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Helvetica Neue" panose="02000503000000020004" pitchFamily="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b="1" dirty="0"/>
              <a:t>Трослојна архитектура </a:t>
            </a:r>
            <a:r>
              <a:rPr lang="ru-RU" sz="2000" b="1" dirty="0" smtClean="0"/>
              <a:t>софтвера</a:t>
            </a:r>
          </a:p>
          <a:p>
            <a:pPr algn="just"/>
            <a:r>
              <a:rPr lang="ru-RU" sz="2000" dirty="0" smtClean="0"/>
              <a:t>Јасно </a:t>
            </a:r>
            <a:r>
              <a:rPr lang="ru-RU" sz="2000" dirty="0"/>
              <a:t>се </a:t>
            </a:r>
            <a:r>
              <a:rPr lang="ru-RU" sz="2000" dirty="0" smtClean="0"/>
              <a:t>одваја управљање </a:t>
            </a:r>
            <a:r>
              <a:rPr lang="ru-RU" sz="2000" dirty="0"/>
              <a:t>подацима, апликациона логика </a:t>
            </a:r>
            <a:r>
              <a:rPr lang="ru-RU" sz="2000" dirty="0" smtClean="0"/>
              <a:t>и кориснички </a:t>
            </a:r>
            <a:r>
              <a:rPr lang="ru-RU" sz="2000" dirty="0"/>
              <a:t>интерфејс.</a:t>
            </a:r>
          </a:p>
          <a:p>
            <a:pPr algn="just"/>
            <a:r>
              <a:rPr lang="ru-RU" sz="2000" dirty="0"/>
              <a:t>Прилагодљива је брзим </a:t>
            </a:r>
            <a:r>
              <a:rPr lang="ru-RU" sz="2000" dirty="0" smtClean="0"/>
              <a:t>променама</a:t>
            </a:r>
            <a:endParaRPr lang="en-US" sz="20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1109085" y="4206706"/>
            <a:ext cx="485533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RS" sz="2000" dirty="0" smtClean="0">
                <a:latin typeface="Helvetica Neue" panose="02000503000000020004"/>
              </a:rPr>
              <a:t>Трослојну </a:t>
            </a:r>
            <a:r>
              <a:rPr lang="sr-Cyrl-RS" sz="2000" dirty="0">
                <a:latin typeface="Helvetica Neue" panose="02000503000000020004"/>
              </a:rPr>
              <a:t>архитектуру чине: </a:t>
            </a:r>
            <a:r>
              <a:rPr lang="sr-Cyrl-RS" sz="2000" b="1" dirty="0">
                <a:latin typeface="Helvetica Neue" panose="02000503000000020004"/>
              </a:rPr>
              <a:t>презентациони, слој пословне логике и слој података.</a:t>
            </a:r>
            <a:endParaRPr lang="en-US" sz="2000" b="1" dirty="0">
              <a:latin typeface="Helvetica Neue" panose="02000503000000020004"/>
            </a:endParaRPr>
          </a:p>
          <a:p>
            <a:pPr algn="just"/>
            <a:endParaRPr lang="en-US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2568490555"/>
              </p:ext>
            </p:extLst>
          </p:nvPr>
        </p:nvGraphicFramePr>
        <p:xfrm>
          <a:off x="6290685" y="1792987"/>
          <a:ext cx="5322218" cy="3613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935" y="3189534"/>
            <a:ext cx="714246" cy="7142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498" y="3189534"/>
            <a:ext cx="714246" cy="7142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044" y="3189534"/>
            <a:ext cx="687627" cy="687627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910757" y="2342320"/>
            <a:ext cx="170450" cy="145431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4217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4" y="0"/>
            <a:ext cx="10225825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03404"/>
            <a:ext cx="12192000" cy="645783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21135"/>
            <a:ext cx="12192000" cy="2815729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8177" y="2090276"/>
            <a:ext cx="9709598" cy="27491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1" dirty="0" smtClean="0">
                <a:latin typeface="Helvetica Neue" panose="02000503000000020004"/>
              </a:rPr>
              <a:t>.NET</a:t>
            </a:r>
            <a:r>
              <a:rPr lang="sr-Cyrl-RS" sz="2000" b="1" dirty="0" smtClean="0">
                <a:latin typeface="Helvetica Neue" panose="02000503000000020004"/>
              </a:rPr>
              <a:t> платформа</a:t>
            </a:r>
            <a:r>
              <a:rPr lang="en-US" sz="2000" b="1" dirty="0" smtClean="0">
                <a:latin typeface="Helvetica Neue" panose="02000503000000020004"/>
              </a:rPr>
              <a:t> </a:t>
            </a:r>
            <a:r>
              <a:rPr lang="sr-Cyrl-RS" sz="2000" b="1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је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о</a:t>
            </a:r>
            <a:r>
              <a:rPr lang="en-US" sz="2000" dirty="0" err="1" smtClean="0">
                <a:latin typeface="Helvetica Neue" panose="02000503000000020004"/>
              </a:rPr>
              <a:t>кружење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за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развој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соф</a:t>
            </a:r>
            <a:r>
              <a:rPr lang="sr-Cyrl-RS" sz="2000" dirty="0" smtClean="0">
                <a:latin typeface="Helvetica Neue" panose="02000503000000020004"/>
              </a:rPr>
              <a:t>т</a:t>
            </a:r>
            <a:r>
              <a:rPr lang="en-US" sz="2000" dirty="0" err="1" smtClean="0">
                <a:latin typeface="Helvetica Neue" panose="02000503000000020004"/>
              </a:rPr>
              <a:t>вера</a:t>
            </a:r>
            <a:r>
              <a:rPr lang="en-US" sz="2000" dirty="0" smtClean="0">
                <a:latin typeface="Helvetica Neue" panose="02000503000000020004"/>
              </a:rPr>
              <a:t>, </a:t>
            </a:r>
            <a:r>
              <a:rPr lang="en-US" sz="2000" dirty="0" err="1" smtClean="0">
                <a:latin typeface="Helvetica Neue" panose="02000503000000020004"/>
              </a:rPr>
              <a:t>развијeнo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од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стране</a:t>
            </a:r>
            <a:r>
              <a:rPr lang="en-US" sz="2000" dirty="0" smtClean="0">
                <a:latin typeface="Helvetica Neue" panose="02000503000000020004"/>
              </a:rPr>
              <a:t> Microsoft-а </a:t>
            </a:r>
            <a:r>
              <a:rPr lang="sr-Cyrl-R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за</a:t>
            </a:r>
            <a:r>
              <a:rPr lang="en-US" sz="2000" dirty="0" smtClean="0">
                <a:latin typeface="Helvetica Neue" panose="02000503000000020004"/>
              </a:rPr>
              <a:t> Windows </a:t>
            </a:r>
            <a:r>
              <a:rPr lang="en-US" sz="2000" dirty="0" err="1" smtClean="0">
                <a:latin typeface="Helvetica Neue" panose="02000503000000020004"/>
              </a:rPr>
              <a:t>платформе</a:t>
            </a:r>
            <a:r>
              <a:rPr lang="sr-Cyrl-RS" sz="2000" dirty="0" smtClean="0">
                <a:latin typeface="Helvetica Neue" panose="02000503000000020004"/>
              </a:rPr>
              <a:t> ,а касније и за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 err="1" smtClean="0">
                <a:latin typeface="Helvetica Neue" panose="02000503000000020004"/>
              </a:rPr>
              <a:t>iОS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 и </a:t>
            </a:r>
            <a:r>
              <a:rPr lang="en-US" sz="2000" dirty="0" smtClean="0">
                <a:latin typeface="Helvetica Neue" panose="02000503000000020004"/>
              </a:rPr>
              <a:t>Android ОS</a:t>
            </a:r>
          </a:p>
          <a:p>
            <a:pPr algn="just"/>
            <a:r>
              <a:rPr lang="en-US" sz="2000" dirty="0" smtClean="0">
                <a:latin typeface="Helvetica Neue" panose="02000503000000020004"/>
              </a:rPr>
              <a:t>Microsoft </a:t>
            </a:r>
            <a:r>
              <a:rPr lang="sr-Cyrl-RS" sz="2000" dirty="0" smtClean="0">
                <a:latin typeface="Helvetica Neue" panose="02000503000000020004"/>
              </a:rPr>
              <a:t>је почео са развојем </a:t>
            </a:r>
            <a:r>
              <a:rPr lang="en-US" sz="2000" dirty="0" smtClean="0">
                <a:latin typeface="Helvetica Neue" panose="02000503000000020004"/>
              </a:rPr>
              <a:t>.NET-a </a:t>
            </a:r>
            <a:r>
              <a:rPr lang="sr-Cyrl-RS" sz="2000" dirty="0" smtClean="0">
                <a:latin typeface="Helvetica Neue" panose="02000503000000020004"/>
              </a:rPr>
              <a:t>1990-их</a:t>
            </a:r>
            <a:r>
              <a:rPr lang="en-US" sz="2000" dirty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година  - </a:t>
            </a:r>
            <a:r>
              <a:rPr lang="en-US" sz="2000" dirty="0">
                <a:latin typeface="Helvetica Neue" panose="02000503000000020004"/>
              </a:rPr>
              <a:t>Next Generation Windows </a:t>
            </a:r>
            <a:r>
              <a:rPr lang="en-US" sz="2000" dirty="0" smtClean="0">
                <a:latin typeface="Helvetica Neue" panose="02000503000000020004"/>
              </a:rPr>
              <a:t>Services</a:t>
            </a:r>
            <a:endParaRPr lang="sr-Cyrl-RS" sz="2000" dirty="0" smtClean="0">
              <a:latin typeface="Helvetica Neue" panose="02000503000000020004"/>
            </a:endParaRPr>
          </a:p>
          <a:p>
            <a:pPr algn="just"/>
            <a:r>
              <a:rPr lang="sr-Cyrl-RS" sz="2000" dirty="0" smtClean="0">
                <a:latin typeface="Helvetica Neue" panose="02000503000000020004"/>
              </a:rPr>
              <a:t>Почетком 2000-их </a:t>
            </a:r>
            <a:r>
              <a:rPr lang="en-US" sz="2000" dirty="0">
                <a:latin typeface="Helvetica Neue" panose="02000503000000020004"/>
              </a:rPr>
              <a:t>Microsoft </a:t>
            </a:r>
            <a:r>
              <a:rPr lang="sr-Cyrl-RS" sz="2000" dirty="0" smtClean="0">
                <a:latin typeface="Helvetica Neue" panose="02000503000000020004"/>
              </a:rPr>
              <a:t>је почео са стандардизацијом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en-US" sz="2000" dirty="0">
                <a:latin typeface="Helvetica Neue" panose="02000503000000020004"/>
              </a:rPr>
              <a:t>Common </a:t>
            </a:r>
            <a:r>
              <a:rPr lang="en-US" sz="2000" dirty="0" smtClean="0">
                <a:latin typeface="Helvetica Neue" panose="02000503000000020004"/>
              </a:rPr>
              <a:t>Language Infrastructure (CLI)</a:t>
            </a:r>
          </a:p>
          <a:p>
            <a:pPr algn="just"/>
            <a:r>
              <a:rPr lang="sr-Cyrl-RS" sz="2000" dirty="0" smtClean="0">
                <a:latin typeface="Helvetica Neue" panose="02000503000000020004"/>
              </a:rPr>
              <a:t>Укључује велику библиотеку класа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(</a:t>
            </a:r>
            <a:r>
              <a:rPr lang="en-US" sz="2000" dirty="0" smtClean="0">
                <a:latin typeface="Helvetica Neue" panose="02000503000000020004"/>
              </a:rPr>
              <a:t>Framework Class Library</a:t>
            </a:r>
            <a:r>
              <a:rPr lang="sr-Cyrl-RS" sz="2000" dirty="0" smtClean="0">
                <a:latin typeface="Helvetica Neue" panose="02000503000000020004"/>
              </a:rPr>
              <a:t>)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као и виртуелну машину (</a:t>
            </a:r>
            <a:r>
              <a:rPr lang="en-US" sz="2000" dirty="0" smtClean="0">
                <a:latin typeface="Helvetica Neue" panose="02000503000000020004"/>
              </a:rPr>
              <a:t>Common Language Runtime</a:t>
            </a:r>
            <a:r>
              <a:rPr lang="sr-Cyrl-RS" sz="2000" dirty="0" smtClean="0">
                <a:latin typeface="Helvetica Neue" panose="02000503000000020004"/>
              </a:rPr>
              <a:t>)</a:t>
            </a:r>
            <a:endParaRPr lang="en-US" sz="2000" dirty="0" smtClean="0">
              <a:latin typeface="Helvetica Neue" panose="02000503000000020004"/>
            </a:endParaRPr>
          </a:p>
          <a:p>
            <a:endParaRPr lang="en-US" sz="2000" dirty="0">
              <a:latin typeface="Helvetica Neue" panose="02000503000000020004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7666" y="619157"/>
            <a:ext cx="8596668" cy="704045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>
                <a:latin typeface="Helvetica Neue" panose="02000503000000020004"/>
              </a:rPr>
              <a:t>Технологије</a:t>
            </a:r>
            <a:endParaRPr lang="en-GB" dirty="0">
              <a:solidFill>
                <a:schemeClr val="tx1"/>
              </a:solidFill>
              <a:latin typeface="Helvetica Neue" panose="0200050300000002000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6112" y="2235245"/>
            <a:ext cx="124184" cy="124184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4444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64" y="0"/>
            <a:ext cx="10225825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574324"/>
            <a:ext cx="12192000" cy="645783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7666" y="545192"/>
            <a:ext cx="8596668" cy="704045"/>
          </a:xfrm>
        </p:spPr>
        <p:txBody>
          <a:bodyPr>
            <a:normAutofit/>
          </a:bodyPr>
          <a:lstStyle/>
          <a:p>
            <a:pPr algn="ctr"/>
            <a:r>
              <a:rPr lang="sr-Cyrl-RS" dirty="0" smtClean="0">
                <a:latin typeface="Helvetica Neue" panose="02000503000000020004"/>
              </a:rPr>
              <a:t>Технологије</a:t>
            </a:r>
            <a:endParaRPr lang="en-GB" dirty="0">
              <a:solidFill>
                <a:schemeClr val="tx1"/>
              </a:solidFill>
              <a:latin typeface="Helvetica Neue" panose="0200050300000002000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1816339"/>
            <a:ext cx="12192000" cy="145625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63957" y="1835987"/>
            <a:ext cx="7764888" cy="1436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b="1" dirty="0" smtClean="0">
                <a:latin typeface="Helvetica Neue" panose="02000503000000020004"/>
              </a:rPr>
              <a:t>C#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је објектно оријентисани програмски језик - полази се од објеката којима</a:t>
            </a:r>
            <a:r>
              <a:rPr lang="en-US" sz="2000" dirty="0" smtClean="0">
                <a:latin typeface="Helvetica Neue" panose="02000503000000020004"/>
              </a:rPr>
              <a:t> </a:t>
            </a:r>
            <a:r>
              <a:rPr lang="sr-Cyrl-RS" sz="2000" dirty="0" smtClean="0">
                <a:latin typeface="Helvetica Neue" panose="02000503000000020004"/>
              </a:rPr>
              <a:t>се жели манипулисати. </a:t>
            </a:r>
          </a:p>
          <a:p>
            <a:pPr algn="just"/>
            <a:r>
              <a:rPr lang="ru-RU" sz="2000" dirty="0" smtClean="0">
                <a:latin typeface="Helvetica Neue" panose="02000503000000020004"/>
              </a:rPr>
              <a:t>Подржава концепте </a:t>
            </a:r>
            <a:r>
              <a:rPr lang="ru-RU" sz="2000" b="1" dirty="0" smtClean="0">
                <a:latin typeface="Helvetica Neue" panose="02000503000000020004"/>
              </a:rPr>
              <a:t>енкапсулације, наслеђивања и полиморфизма</a:t>
            </a:r>
            <a:endParaRPr lang="ru-RU" sz="2000" b="1" dirty="0">
              <a:latin typeface="Helvetica Neue" panose="02000503000000020004"/>
            </a:endParaRPr>
          </a:p>
          <a:p>
            <a:endParaRPr lang="en-US" sz="1600" dirty="0" smtClean="0">
              <a:latin typeface="Helvetica Neue" panose="02000503000000020004"/>
            </a:endParaRPr>
          </a:p>
          <a:p>
            <a:endParaRPr lang="en-US" sz="1500" dirty="0">
              <a:latin typeface="Helvetica Neue" panose="020005030000000200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7972" y="1888824"/>
            <a:ext cx="124184" cy="141750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0" y="3636874"/>
            <a:ext cx="12192000" cy="1665995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3957" y="3671654"/>
            <a:ext cx="82419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DBMS Microsoft </a:t>
            </a:r>
            <a:r>
              <a:rPr lang="en-US" sz="2000" b="1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SQL Server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је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систем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управљање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релационим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базама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Helvetica Neue" panose="02000503000000020004"/>
                <a:ea typeface="Calibri" panose="020F0502020204030204" pitchFamily="34" charset="0"/>
                <a:cs typeface="Arial" panose="020B0604020202020204" pitchFamily="34" charset="0"/>
              </a:rPr>
              <a:t>података</a:t>
            </a:r>
            <a:r>
              <a:rPr lang="sr-Cyrl-RS" sz="2000" dirty="0" smtClean="0">
                <a:latin typeface="Helvetica Neue" panose="02000503000000020004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sr-Cyrl-RS" sz="2000" dirty="0" smtClean="0">
              <a:latin typeface="Helvetica Neue" panose="020005030000000200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Helvetica Neue" panose="02000503000000020004"/>
                <a:ea typeface="Calibri" panose="020F0502020204030204" pitchFamily="34" charset="0"/>
              </a:rPr>
              <a:t>С</a:t>
            </a:r>
            <a:r>
              <a:rPr lang="en-US" sz="2000" dirty="0" err="1" smtClean="0">
                <a:latin typeface="Helvetica Neue" panose="02000503000000020004"/>
                <a:ea typeface="Calibri" panose="020F0502020204030204" pitchFamily="34" charset="0"/>
              </a:rPr>
              <a:t>пад</a:t>
            </a:r>
            <a:r>
              <a:rPr lang="sr-Cyrl-RS" sz="2000" dirty="0">
                <a:latin typeface="Helvetica Neue" panose="02000503000000020004"/>
                <a:ea typeface="Calibri" panose="020F0502020204030204" pitchFamily="34" charset="0"/>
              </a:rPr>
              <a:t>а у једну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од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три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водеће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технологије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за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базе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података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, </a:t>
            </a:r>
            <a:r>
              <a:rPr lang="en-US" sz="2000" dirty="0" err="1">
                <a:latin typeface="Helvetica Neue" panose="02000503000000020004"/>
                <a:ea typeface="Calibri" panose="020F0502020204030204" pitchFamily="34" charset="0"/>
              </a:rPr>
              <a:t>поред</a:t>
            </a:r>
            <a:r>
              <a:rPr lang="en-US" sz="2000" dirty="0">
                <a:latin typeface="Helvetica Neue" panose="02000503000000020004"/>
                <a:ea typeface="Calibri" panose="020F0502020204030204" pitchFamily="34" charset="0"/>
              </a:rPr>
              <a:t> Oracle Database и IBM's DB2</a:t>
            </a:r>
            <a:endParaRPr lang="en-US" sz="2000" dirty="0">
              <a:latin typeface="Helvetica Neue" panose="020005030000000200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87972" y="3772345"/>
            <a:ext cx="124184" cy="124184"/>
          </a:xfrm>
          <a:prstGeom prst="ellipse">
            <a:avLst/>
          </a:prstGeom>
          <a:solidFill>
            <a:srgbClr val="FFC000"/>
          </a:solidFill>
          <a:ln>
            <a:solidFill>
              <a:srgbClr val="FFDA6C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5477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61" y="8041"/>
            <a:ext cx="10413643" cy="658347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0" y="501816"/>
            <a:ext cx="12192000" cy="47457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88054" y="5200783"/>
            <a:ext cx="11803946" cy="114707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0943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b="1" dirty="0" smtClean="0"/>
              <a:t>Алати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54" y="5194507"/>
            <a:ext cx="6907904" cy="115335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b="1" dirty="0" smtClean="0">
                <a:latin typeface="Helvetica Neue"/>
              </a:rPr>
              <a:t>   Microsoft</a:t>
            </a:r>
            <a:r>
              <a:rPr lang="sr-Cyrl-RS" sz="2000" b="1" dirty="0" smtClean="0">
                <a:latin typeface="Helvetica Neue"/>
              </a:rPr>
              <a:t> </a:t>
            </a:r>
            <a:r>
              <a:rPr lang="en-US" sz="2000" b="1" dirty="0">
                <a:latin typeface="Helvetica Neue"/>
              </a:rPr>
              <a:t>Visual </a:t>
            </a:r>
            <a:r>
              <a:rPr lang="en-US" sz="2000" b="1" dirty="0" smtClean="0">
                <a:latin typeface="Helvetica Neue"/>
              </a:rPr>
              <a:t>Studio</a:t>
            </a:r>
            <a:r>
              <a:rPr lang="en-US" sz="2000" dirty="0" smtClean="0">
                <a:latin typeface="Helvetica Neue"/>
              </a:rPr>
              <a:t> (</a:t>
            </a:r>
            <a:r>
              <a:rPr lang="en-US" sz="2000" dirty="0">
                <a:latin typeface="Helvetica Neue"/>
              </a:rPr>
              <a:t>IDE</a:t>
            </a:r>
            <a:r>
              <a:rPr lang="en-US" sz="2000" dirty="0" smtClean="0">
                <a:latin typeface="Helvetica Neue"/>
              </a:rPr>
              <a:t>)</a:t>
            </a:r>
          </a:p>
          <a:p>
            <a:pPr marL="0" indent="0" algn="just">
              <a:buNone/>
            </a:pPr>
            <a:r>
              <a:rPr lang="en-US" sz="2000" b="1" dirty="0" smtClean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 algn="just">
              <a:buNone/>
            </a:pPr>
            <a:r>
              <a:rPr lang="en-US" sz="2000" b="1" dirty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  Microsoft </a:t>
            </a:r>
            <a:r>
              <a:rPr lang="en-US" sz="2000" b="1" dirty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SQL Management Server </a:t>
            </a:r>
            <a:r>
              <a:rPr lang="en-US" sz="2000" b="1" dirty="0" smtClean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Studio </a:t>
            </a:r>
            <a:r>
              <a:rPr lang="en-US" sz="2000" b="1" dirty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b="1" dirty="0" smtClean="0">
                <a:latin typeface="Helvetica Neue" panose="02000503000000020004"/>
                <a:ea typeface="Times New Roman" panose="02020603050405020304" pitchFamily="18" charset="0"/>
                <a:cs typeface="Times New Roman" panose="02020603050405020304" pitchFamily="18" charset="0"/>
              </a:rPr>
              <a:t>SSMS)</a:t>
            </a:r>
            <a:endParaRPr lang="en-US" sz="2000" dirty="0">
              <a:latin typeface="Helvetica Neu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61" y="2667162"/>
            <a:ext cx="5523963" cy="209978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685" y="2667162"/>
            <a:ext cx="3556465" cy="205801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86684" y="1360508"/>
            <a:ext cx="2319270" cy="412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endParaRPr lang="en-US" sz="1500" b="1" dirty="0" smtClean="0">
              <a:latin typeface="Helvetica Neue"/>
            </a:endParaRPr>
          </a:p>
        </p:txBody>
      </p:sp>
      <p:sp>
        <p:nvSpPr>
          <p:cNvPr id="15" name="Isosceles Triangle 14"/>
          <p:cNvSpPr/>
          <p:nvPr/>
        </p:nvSpPr>
        <p:spPr>
          <a:xfrm>
            <a:off x="552390" y="5259094"/>
            <a:ext cx="215153" cy="233475"/>
          </a:xfrm>
          <a:prstGeom prst="triangle">
            <a:avLst/>
          </a:prstGeom>
          <a:solidFill>
            <a:srgbClr val="FFDA6C"/>
          </a:solidFill>
          <a:ln>
            <a:solidFill>
              <a:srgbClr val="FFD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571531" y="5992003"/>
            <a:ext cx="215153" cy="233475"/>
          </a:xfrm>
          <a:prstGeom prst="triangle">
            <a:avLst/>
          </a:prstGeom>
          <a:solidFill>
            <a:srgbClr val="FFDA6C"/>
          </a:solidFill>
          <a:ln>
            <a:solidFill>
              <a:srgbClr val="FFD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978" y="1454239"/>
            <a:ext cx="12192000" cy="1004211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87220" y="1407563"/>
            <a:ext cx="56269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NuGet</a:t>
            </a:r>
            <a:r>
              <a:rPr lang="sr-Cyrl-R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је</a:t>
            </a:r>
            <a:r>
              <a:rPr lang="sr-Cyrl-R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па</a:t>
            </a:r>
            <a:r>
              <a:rPr lang="sr-Cyrl-R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кет </a:t>
            </a:r>
            <a:r>
              <a:rPr lang="en-US" sz="2000" dirty="0" err="1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менаџер</a:t>
            </a:r>
            <a:r>
              <a:rPr lang="en-U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en-U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.NET </a:t>
            </a:r>
            <a:r>
              <a:rPr lang="en-US" sz="2000" dirty="0" err="1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окружење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који служи за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креира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ње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де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љ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е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ње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en-US" sz="2000" dirty="0" err="1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кори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шћење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.NET 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библиотека</a:t>
            </a:r>
            <a:r>
              <a:rPr lang="en-US" sz="2000" dirty="0" smtClean="0">
                <a:latin typeface="Helvetica Neue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2000" dirty="0">
              <a:effectLst/>
              <a:latin typeface="Helvetica Neue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93601" y="1429201"/>
            <a:ext cx="3879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err="1" smtClean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MSTest</a:t>
            </a:r>
            <a:r>
              <a:rPr lang="sr-Cyrl-RS" sz="2000" b="1" dirty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framework </a:t>
            </a:r>
            <a:r>
              <a:rPr lang="sr-Cyrl-RS" sz="2000" dirty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омогућава писање једноставних </a:t>
            </a:r>
            <a:r>
              <a:rPr lang="en-US" sz="2000" dirty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UNIT</a:t>
            </a:r>
            <a:r>
              <a:rPr lang="sr-Cyrl-RS" sz="2000" dirty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Helvetica Neue"/>
                <a:ea typeface="Calibri" panose="020F0502020204030204" pitchFamily="34" charset="0"/>
                <a:cs typeface="Times New Roman" panose="02020603050405020304" pitchFamily="18" charset="0"/>
              </a:rPr>
              <a:t>тестова</a:t>
            </a:r>
            <a:endParaRPr lang="en-US" sz="2000" dirty="0">
              <a:latin typeface="Helvetica Neue"/>
            </a:endParaRPr>
          </a:p>
        </p:txBody>
      </p:sp>
      <p:sp>
        <p:nvSpPr>
          <p:cNvPr id="17" name="Isosceles Triangle 16"/>
          <p:cNvSpPr/>
          <p:nvPr/>
        </p:nvSpPr>
        <p:spPr>
          <a:xfrm>
            <a:off x="548044" y="1514836"/>
            <a:ext cx="215153" cy="233475"/>
          </a:xfrm>
          <a:prstGeom prst="triangle">
            <a:avLst/>
          </a:prstGeom>
          <a:solidFill>
            <a:srgbClr val="FFDA6C"/>
          </a:solidFill>
          <a:ln>
            <a:solidFill>
              <a:srgbClr val="FFD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>
            <a:off x="6873615" y="1514836"/>
            <a:ext cx="215153" cy="233475"/>
          </a:xfrm>
          <a:prstGeom prst="triangle">
            <a:avLst/>
          </a:prstGeom>
          <a:solidFill>
            <a:srgbClr val="FFDA6C"/>
          </a:solidFill>
          <a:ln>
            <a:solidFill>
              <a:srgbClr val="FFDA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e 19"/>
          <p:cNvSpPr/>
          <p:nvPr/>
        </p:nvSpPr>
        <p:spPr>
          <a:xfrm>
            <a:off x="7169685" y="5194507"/>
            <a:ext cx="289895" cy="1153353"/>
          </a:xfrm>
          <a:prstGeom prst="rightBrac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944042" y="5287637"/>
            <a:ext cx="2428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/>
              <a:t>интегрисано развојно окружење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52339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91377"/>
            <a:ext cx="12192000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1909011"/>
            <a:ext cx="12192000" cy="344905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60" y="2037347"/>
            <a:ext cx="11655904" cy="3130673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1613" y="616910"/>
            <a:ext cx="8608773" cy="67519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b="1" dirty="0"/>
              <a:t>Упрошћена Ларманова метода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3416945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085" y="0"/>
            <a:ext cx="9292793" cy="685800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2891085" y="632475"/>
            <a:ext cx="9300915" cy="52625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9341518" y="0"/>
            <a:ext cx="12302985" cy="6858000"/>
            <a:chOff x="22743" y="0"/>
            <a:chExt cx="12302985" cy="6858000"/>
          </a:xfrm>
        </p:grpSpPr>
        <p:sp>
          <p:nvSpPr>
            <p:cNvPr id="5" name="Rectangle 4"/>
            <p:cNvSpPr/>
            <p:nvPr/>
          </p:nvSpPr>
          <p:spPr>
            <a:xfrm>
              <a:off x="22743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84936" y="206352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10647867" y="3099508"/>
              <a:ext cx="26478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прикупљања захтева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46310" y="3125126"/>
              <a:ext cx="510158" cy="510158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-9983622" y="-7739"/>
            <a:ext cx="12237202" cy="6858000"/>
            <a:chOff x="1" y="0"/>
            <a:chExt cx="12237202" cy="6858000"/>
          </a:xfrm>
        </p:grpSpPr>
        <p:sp>
          <p:nvSpPr>
            <p:cNvPr id="10" name="Rectangle 9"/>
            <p:cNvSpPr/>
            <p:nvPr/>
          </p:nvSpPr>
          <p:spPr>
            <a:xfrm>
              <a:off x="1" y="0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741622" y="3216065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анализе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6621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-10501436" y="0"/>
            <a:ext cx="12237202" cy="6858000"/>
            <a:chOff x="1" y="-12879"/>
            <a:chExt cx="12237202" cy="6858000"/>
          </a:xfrm>
        </p:grpSpPr>
        <p:sp>
          <p:nvSpPr>
            <p:cNvPr id="15" name="Rectangle 14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FDA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 rot="16200000">
              <a:off x="10628965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пројектовања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1020181" y="3216650"/>
              <a:ext cx="398940" cy="39894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-11138941" y="0"/>
            <a:ext cx="12237202" cy="6858000"/>
            <a:chOff x="1" y="-12879"/>
            <a:chExt cx="12237202" cy="6858000"/>
          </a:xfrm>
        </p:grpSpPr>
        <p:sp>
          <p:nvSpPr>
            <p:cNvPr id="21" name="Rectangle 20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F47C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200000">
              <a:off x="10629549" y="3062176"/>
              <a:ext cx="241701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имплементације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22165" y="3217642"/>
              <a:ext cx="396956" cy="396956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-11791788" y="0"/>
            <a:ext cx="12237202" cy="6858000"/>
            <a:chOff x="1" y="-12879"/>
            <a:chExt cx="12237202" cy="6858000"/>
          </a:xfrm>
        </p:grpSpPr>
        <p:sp>
          <p:nvSpPr>
            <p:cNvPr id="26" name="Rectangle 25"/>
            <p:cNvSpPr/>
            <p:nvPr/>
          </p:nvSpPr>
          <p:spPr>
            <a:xfrm>
              <a:off x="1" y="-12879"/>
              <a:ext cx="1223720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15900" dist="38100" sx="101000" sy="101000" algn="ctr" rotWithShape="0">
                <a:schemeClr val="tx1"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62194" y="2058389"/>
              <a:ext cx="1275009" cy="2715464"/>
            </a:xfrm>
            <a:custGeom>
              <a:avLst/>
              <a:gdLst>
                <a:gd name="connsiteX0" fmla="*/ 1275009 w 1275009"/>
                <a:gd name="connsiteY0" fmla="*/ 0 h 2715464"/>
                <a:gd name="connsiteX1" fmla="*/ 1275009 w 1275009"/>
                <a:gd name="connsiteY1" fmla="*/ 2715464 h 2715464"/>
                <a:gd name="connsiteX2" fmla="*/ 1136309 w 1275009"/>
                <a:gd name="connsiteY2" fmla="*/ 2695158 h 2715464"/>
                <a:gd name="connsiteX3" fmla="*/ 0 w 1275009"/>
                <a:gd name="connsiteY3" fmla="*/ 1357732 h 2715464"/>
                <a:gd name="connsiteX4" fmla="*/ 1136309 w 1275009"/>
                <a:gd name="connsiteY4" fmla="*/ 20306 h 271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009" h="2715464">
                  <a:moveTo>
                    <a:pt x="1275009" y="0"/>
                  </a:moveTo>
                  <a:lnTo>
                    <a:pt x="1275009" y="2715464"/>
                  </a:lnTo>
                  <a:lnTo>
                    <a:pt x="1136309" y="2695158"/>
                  </a:lnTo>
                  <a:cubicBezTo>
                    <a:pt x="487819" y="2567862"/>
                    <a:pt x="0" y="2017445"/>
                    <a:pt x="0" y="1357732"/>
                  </a:cubicBezTo>
                  <a:cubicBezTo>
                    <a:pt x="0" y="698019"/>
                    <a:pt x="487819" y="147602"/>
                    <a:pt x="1136309" y="20306"/>
                  </a:cubicBezTo>
                  <a:close/>
                </a:path>
              </a:pathLst>
            </a:custGeom>
            <a:solidFill>
              <a:srgbClr val="730E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704455" y="3192413"/>
              <a:ext cx="2417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sz="2000" b="1" dirty="0" smtClean="0">
                  <a:solidFill>
                    <a:schemeClr val="bg1"/>
                  </a:solidFill>
                  <a:latin typeface="Helvetica Neue"/>
                </a:rPr>
                <a:t>Фаза тестирања</a:t>
              </a:r>
              <a:endParaRPr lang="en-US" sz="2000" b="1" dirty="0">
                <a:solidFill>
                  <a:schemeClr val="bg1"/>
                </a:solidFill>
                <a:latin typeface="Helvetica Neue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093165" y="3087668"/>
              <a:ext cx="609600" cy="609600"/>
            </a:xfrm>
            <a:prstGeom prst="rect">
              <a:avLst/>
            </a:prstGeom>
          </p:spPr>
        </p:pic>
      </p:grpSp>
      <p:sp>
        <p:nvSpPr>
          <p:cNvPr id="31" name="Rectangle 30"/>
          <p:cNvSpPr/>
          <p:nvPr/>
        </p:nvSpPr>
        <p:spPr>
          <a:xfrm>
            <a:off x="2891085" y="1925053"/>
            <a:ext cx="9300915" cy="34330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Content Placeholder 11"/>
          <p:cNvPicPr>
            <a:picLocks noChangeAspect="1"/>
          </p:cNvPicPr>
          <p:nvPr/>
        </p:nvPicPr>
        <p:blipFill rotWithShape="1"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1"/>
          <a:stretch/>
        </p:blipFill>
        <p:spPr>
          <a:xfrm>
            <a:off x="6508426" y="2085343"/>
            <a:ext cx="1705132" cy="3130673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2253580" y="436089"/>
            <a:ext cx="10511836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sr-Cyrl-RS" sz="2400" b="1" dirty="0">
                <a:latin typeface="Helvetica Bold"/>
              </a:rPr>
              <a:t>Фаза прикупљања захтева</a:t>
            </a:r>
            <a:endParaRPr lang="en-GB" sz="2400" b="1" dirty="0">
              <a:latin typeface="Helvetica Bold"/>
            </a:endParaRPr>
          </a:p>
        </p:txBody>
      </p:sp>
    </p:spTree>
    <p:extLst>
      <p:ext uri="{BB962C8B-B14F-4D97-AF65-F5344CB8AC3E}">
        <p14:creationId xmlns:p14="http://schemas.microsoft.com/office/powerpoint/2010/main" val="116380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6686</TotalTime>
  <Words>1238</Words>
  <Application>Microsoft Office PowerPoint</Application>
  <PresentationFormat>Widescreen</PresentationFormat>
  <Paragraphs>492</Paragraphs>
  <Slides>31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Arial</vt:lpstr>
      <vt:lpstr>Calibri</vt:lpstr>
      <vt:lpstr>Calibri Light</vt:lpstr>
      <vt:lpstr>Courier New</vt:lpstr>
      <vt:lpstr>Helvetica Bold</vt:lpstr>
      <vt:lpstr>Helvetica Neue</vt:lpstr>
      <vt:lpstr>Symbol</vt:lpstr>
      <vt:lpstr>Times New Roman</vt:lpstr>
      <vt:lpstr>Verdana</vt:lpstr>
      <vt:lpstr>Office Theme</vt:lpstr>
      <vt:lpstr>PowerPoint Presentation</vt:lpstr>
      <vt:lpstr>Садржај</vt:lpstr>
      <vt:lpstr>Архитектура</vt:lpstr>
      <vt:lpstr>Архитектура</vt:lpstr>
      <vt:lpstr>Технологије</vt:lpstr>
      <vt:lpstr>Технологије</vt:lpstr>
      <vt:lpstr>Алати</vt:lpstr>
      <vt:lpstr>Упрошћена Ларманова метода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Студијски пример: видео снимак</vt:lpstr>
      <vt:lpstr>Закључак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Marija Milutinovic</dc:creator>
  <cp:lastModifiedBy>Marija Milutinovic</cp:lastModifiedBy>
  <cp:revision>192</cp:revision>
  <dcterms:created xsi:type="dcterms:W3CDTF">2020-09-13T14:47:34Z</dcterms:created>
  <dcterms:modified xsi:type="dcterms:W3CDTF">2020-09-29T08:12:41Z</dcterms:modified>
</cp:coreProperties>
</file>